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6" r:id="rId3"/>
    <p:sldId id="274" r:id="rId4"/>
    <p:sldId id="257" r:id="rId5"/>
    <p:sldId id="273" r:id="rId6"/>
    <p:sldId id="258" r:id="rId7"/>
    <p:sldId id="272" r:id="rId8"/>
    <p:sldId id="259" r:id="rId9"/>
    <p:sldId id="271" r:id="rId10"/>
    <p:sldId id="260" r:id="rId11"/>
    <p:sldId id="270" r:id="rId12"/>
    <p:sldId id="261" r:id="rId13"/>
    <p:sldId id="269" r:id="rId14"/>
    <p:sldId id="262" r:id="rId15"/>
    <p:sldId id="268" r:id="rId16"/>
    <p:sldId id="267" r:id="rId17"/>
    <p:sldId id="266" r:id="rId18"/>
    <p:sldId id="265" r:id="rId19"/>
    <p:sldId id="277" r:id="rId20"/>
    <p:sldId id="264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8"/>
  </p:normalViewPr>
  <p:slideViewPr>
    <p:cSldViewPr snapToGrid="0" snapToObjects="1">
      <p:cViewPr varScale="1">
        <p:scale>
          <a:sx n="120" d="100"/>
          <a:sy n="120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1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3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4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6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0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8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1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5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5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7CC5B-01AE-164C-97A9-44E820E7B0A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605B4-E30E-414A-9BBB-18640A97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5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2A3CA5-8E6C-8A44-B2CC-413BFC6A6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8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12730F-865C-5244-AC5F-3DF580A39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0C286E-0FED-3E4B-8DCB-933264F0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6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C5856F-6D5B-1D4F-B5FA-78DAB6DB9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7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FABE2-817B-D94B-897F-BEE4102F2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3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CB4C09-C27C-2A4D-BA1C-E4152F94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0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B9B09-B3E3-E54B-98E9-7DEEEE47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6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DB0608-BE41-C84F-9D4F-26CF94857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3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B2285A-7A93-4548-8D81-014BC1A8C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7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3F455-F6A5-E647-9729-2135E92B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0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C2077-0C55-264A-93BC-CC5DBBFA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7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CB528-91F6-AA45-9949-8E1F487A7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0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5F33BA-A884-C14F-AC2F-5FE1A3B87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8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9D3E9A-4456-4A4A-B582-A8736F274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8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4D0BC-5CD8-4C41-9420-254623188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0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8BEC97-1E07-334C-A1E7-129AC86A7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5B37E9-F53A-FD4D-B3BB-052E7D10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8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B839DD-D73F-614F-92BA-C09FA0BD3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1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E2179F-0809-904B-833A-5071602A4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3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CAD431-0AD8-9C4B-B61B-C825B259E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3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0</Words>
  <Application>Microsoft Macintosh PowerPoint</Application>
  <PresentationFormat>On-screen Show (16:9)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nicoline van enter</dc:creator>
  <cp:lastModifiedBy>nicoline van enter</cp:lastModifiedBy>
  <cp:revision>2</cp:revision>
  <dcterms:created xsi:type="dcterms:W3CDTF">2018-11-05T11:35:56Z</dcterms:created>
  <dcterms:modified xsi:type="dcterms:W3CDTF">2018-11-05T11:46:30Z</dcterms:modified>
</cp:coreProperties>
</file>