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2" r:id="rId2"/>
    <p:sldId id="355" r:id="rId3"/>
    <p:sldId id="356" r:id="rId4"/>
    <p:sldId id="260" r:id="rId5"/>
    <p:sldId id="322" r:id="rId6"/>
    <p:sldId id="263" r:id="rId7"/>
    <p:sldId id="328" r:id="rId8"/>
    <p:sldId id="327" r:id="rId9"/>
    <p:sldId id="334" r:id="rId10"/>
    <p:sldId id="329" r:id="rId11"/>
    <p:sldId id="332" r:id="rId12"/>
    <p:sldId id="353" r:id="rId13"/>
    <p:sldId id="333" r:id="rId14"/>
    <p:sldId id="289" r:id="rId15"/>
    <p:sldId id="354" r:id="rId16"/>
    <p:sldId id="296" r:id="rId17"/>
    <p:sldId id="298" r:id="rId18"/>
    <p:sldId id="299" r:id="rId19"/>
    <p:sldId id="273" r:id="rId20"/>
    <p:sldId id="357" r:id="rId21"/>
    <p:sldId id="29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B0F"/>
    <a:srgbClr val="0911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844" autoAdjust="0"/>
  </p:normalViewPr>
  <p:slideViewPr>
    <p:cSldViewPr snapToGrid="0">
      <p:cViewPr>
        <p:scale>
          <a:sx n="60" d="100"/>
          <a:sy n="60" d="100"/>
        </p:scale>
        <p:origin x="14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EDECEF-FD98-4C6D-A68F-4AA172919D36}" type="datetimeFigureOut">
              <a:rPr lang="en-US" smtClean="0"/>
              <a:t>03-Nov-18</a:t>
            </a:fld>
            <a:endParaRPr lang="en-US"/>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747818-CB51-4A03-B3DD-FB6EF983A507}" type="slidenum">
              <a:rPr lang="en-US" smtClean="0"/>
              <a:t>‹nr.›</a:t>
            </a:fld>
            <a:endParaRPr lang="en-US"/>
          </a:p>
        </p:txBody>
      </p:sp>
    </p:spTree>
    <p:extLst>
      <p:ext uri="{BB962C8B-B14F-4D97-AF65-F5344CB8AC3E}">
        <p14:creationId xmlns:p14="http://schemas.microsoft.com/office/powerpoint/2010/main" val="4243762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Tijdelijke aanduiding voor dianummer 3"/>
          <p:cNvSpPr>
            <a:spLocks noGrp="1"/>
          </p:cNvSpPr>
          <p:nvPr>
            <p:ph type="sldNum" sz="quarter" idx="10"/>
          </p:nvPr>
        </p:nvSpPr>
        <p:spPr/>
        <p:txBody>
          <a:bodyPr/>
          <a:lstStyle/>
          <a:p>
            <a:fld id="{45138B5B-BCF6-462A-8E6D-94293E69521A}" type="slidenum">
              <a:rPr lang="nl-BE" smtClean="0"/>
              <a:t>1</a:t>
            </a:fld>
            <a:endParaRPr lang="nl-BE"/>
          </a:p>
        </p:txBody>
      </p:sp>
    </p:spTree>
    <p:extLst>
      <p:ext uri="{BB962C8B-B14F-4D97-AF65-F5344CB8AC3E}">
        <p14:creationId xmlns:p14="http://schemas.microsoft.com/office/powerpoint/2010/main" val="2720271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14375" y="1177925"/>
            <a:ext cx="5648325" cy="3178175"/>
          </a:xfrm>
        </p:spPr>
      </p:sp>
      <p:sp>
        <p:nvSpPr>
          <p:cNvPr id="3" name="Tijdelijke aanduiding voor notities 2"/>
          <p:cNvSpPr>
            <a:spLocks noGrp="1"/>
          </p:cNvSpPr>
          <p:nvPr>
            <p:ph type="body" idx="1"/>
          </p:nvPr>
        </p:nvSpPr>
        <p:spPr/>
        <p:txBody>
          <a:bodyPr/>
          <a:lstStyle/>
          <a:p>
            <a:r>
              <a:rPr lang="nl-BE" dirty="0"/>
              <a:t>Een gelijkaardige </a:t>
            </a:r>
            <a:r>
              <a:rPr lang="nl-BE" dirty="0" err="1"/>
              <a:t>sturctuur</a:t>
            </a:r>
            <a:r>
              <a:rPr lang="nl-BE" dirty="0"/>
              <a:t>, al is het</a:t>
            </a:r>
            <a:r>
              <a:rPr lang="nl-BE" baseline="0" dirty="0"/>
              <a:t> iets zachter, zien we ook op dit microscopie beeld.</a:t>
            </a:r>
            <a:endParaRPr lang="nl-BE" dirty="0"/>
          </a:p>
        </p:txBody>
      </p:sp>
      <p:sp>
        <p:nvSpPr>
          <p:cNvPr id="4" name="Tijdelijke aanduiding voor dianummer 3"/>
          <p:cNvSpPr>
            <a:spLocks noGrp="1"/>
          </p:cNvSpPr>
          <p:nvPr>
            <p:ph type="sldNum" sz="quarter" idx="10"/>
          </p:nvPr>
        </p:nvSpPr>
        <p:spPr/>
        <p:txBody>
          <a:bodyPr/>
          <a:lstStyle/>
          <a:p>
            <a:fld id="{1D08D3AC-F90D-4218-9CF4-9476D75C98EC}" type="slidenum">
              <a:rPr lang="nl-BE" smtClean="0"/>
              <a:t>10</a:t>
            </a:fld>
            <a:endParaRPr lang="nl-BE"/>
          </a:p>
        </p:txBody>
      </p:sp>
    </p:spTree>
    <p:extLst>
      <p:ext uri="{BB962C8B-B14F-4D97-AF65-F5344CB8AC3E}">
        <p14:creationId xmlns:p14="http://schemas.microsoft.com/office/powerpoint/2010/main" val="1436775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14375" y="1177925"/>
            <a:ext cx="5648325" cy="3178175"/>
          </a:xfrm>
        </p:spPr>
      </p:sp>
      <p:sp>
        <p:nvSpPr>
          <p:cNvPr id="3" name="Tijdelijke aanduiding voor notities 2"/>
          <p:cNvSpPr>
            <a:spLocks noGrp="1"/>
          </p:cNvSpPr>
          <p:nvPr>
            <p:ph type="body" idx="1"/>
          </p:nvPr>
        </p:nvSpPr>
        <p:spPr/>
        <p:txBody>
          <a:bodyPr/>
          <a:lstStyle/>
          <a:p>
            <a:r>
              <a:rPr lang="nl-BE" dirty="0"/>
              <a:t>Het blad van de lotusbloem. Het water blijft er in parels </a:t>
            </a:r>
            <a:r>
              <a:rPr lang="nl-BE" dirty="0" err="1"/>
              <a:t>opliggen</a:t>
            </a:r>
            <a:r>
              <a:rPr lang="nl-BE" dirty="0"/>
              <a:t>.</a:t>
            </a:r>
            <a:r>
              <a:rPr lang="nl-BE" baseline="0" dirty="0"/>
              <a:t> Als wij aan zo’n blad voelen, voelt het heel zacht en effen aan. Maar onder de microscoop ziet het er heel hobbelig uit. De idee achter die structuur is dat er rond de waterdruppels zoveel mogelijk lucht gecreëerd wordt. Lucht is zeer </a:t>
            </a:r>
            <a:r>
              <a:rPr lang="nl-BE" baseline="0" dirty="0" err="1"/>
              <a:t>hybrofoob</a:t>
            </a:r>
            <a:r>
              <a:rPr lang="nl-BE" baseline="0" dirty="0"/>
              <a:t> – zoals ze dat noemen. Het stoot water af, daarom dat er ook druppels worden gevormd.</a:t>
            </a:r>
            <a:endParaRPr lang="nl-BE" dirty="0"/>
          </a:p>
        </p:txBody>
      </p:sp>
      <p:sp>
        <p:nvSpPr>
          <p:cNvPr id="4" name="Tijdelijke aanduiding voor dianummer 3"/>
          <p:cNvSpPr>
            <a:spLocks noGrp="1"/>
          </p:cNvSpPr>
          <p:nvPr>
            <p:ph type="sldNum" sz="quarter" idx="10"/>
          </p:nvPr>
        </p:nvSpPr>
        <p:spPr/>
        <p:txBody>
          <a:bodyPr/>
          <a:lstStyle/>
          <a:p>
            <a:fld id="{1D08D3AC-F90D-4218-9CF4-9476D75C98EC}" type="slidenum">
              <a:rPr lang="nl-BE" smtClean="0"/>
              <a:t>11</a:t>
            </a:fld>
            <a:endParaRPr lang="nl-BE"/>
          </a:p>
        </p:txBody>
      </p:sp>
    </p:spTree>
    <p:extLst>
      <p:ext uri="{BB962C8B-B14F-4D97-AF65-F5344CB8AC3E}">
        <p14:creationId xmlns:p14="http://schemas.microsoft.com/office/powerpoint/2010/main" val="2233955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14375" y="1177925"/>
            <a:ext cx="5648325" cy="3178175"/>
          </a:xfrm>
        </p:spPr>
      </p:sp>
      <p:sp>
        <p:nvSpPr>
          <p:cNvPr id="3" name="Tijdelijke aanduiding voor notities 2"/>
          <p:cNvSpPr>
            <a:spLocks noGrp="1"/>
          </p:cNvSpPr>
          <p:nvPr>
            <p:ph type="body" idx="1"/>
          </p:nvPr>
        </p:nvSpPr>
        <p:spPr/>
        <p:txBody>
          <a:bodyPr/>
          <a:lstStyle/>
          <a:p>
            <a:r>
              <a:rPr lang="nl-BE" dirty="0"/>
              <a:t>Het hygroscopische</a:t>
            </a:r>
            <a:r>
              <a:rPr lang="nl-BE" baseline="0" dirty="0"/>
              <a:t> systeem is hier uiterst geschikt om ons lichaam af te koelen. Dat systeem kijken we af van de bergduivel. Een hagedisje uit de Australische woestijn. Die zijn huid is hygroscopisch. Dat betekent dat hij water aan trekt uit de lucht. Hij drinkt niet. Maar van het moment dat hij in water stapt of er ‘s morgens dauw hangt, wordt dat door capillaire aan zijn huidoppervlak aangetrokken en  via mini kanaaltjes naar uiteindelijk zijn mond geleid. Zoiets exotisch? Eigenlijk zijn heel veel dingen hygroscopisch. Veel koekjes bijvoorbeeld trekken ook water aan, daardoor dat ze wak worden als we de verpakking niet goed afsluiten.</a:t>
            </a:r>
          </a:p>
          <a:p>
            <a:r>
              <a:rPr lang="nl-BE" baseline="0" dirty="0"/>
              <a:t>Dit systeem plannen ze in te bouwen in onze kleren. Er zijn al sportkleren op de markt waarbij ze dit doen door het zweet weg te leiden in kanaaltjes, om zo voor verkoeling te zorgen.</a:t>
            </a:r>
            <a:endParaRPr lang="nl-BE" dirty="0"/>
          </a:p>
        </p:txBody>
      </p:sp>
      <p:sp>
        <p:nvSpPr>
          <p:cNvPr id="4" name="Tijdelijke aanduiding voor dianummer 3"/>
          <p:cNvSpPr>
            <a:spLocks noGrp="1"/>
          </p:cNvSpPr>
          <p:nvPr>
            <p:ph type="sldNum" sz="quarter" idx="10"/>
          </p:nvPr>
        </p:nvSpPr>
        <p:spPr/>
        <p:txBody>
          <a:bodyPr/>
          <a:lstStyle/>
          <a:p>
            <a:fld id="{1D08D3AC-F90D-4218-9CF4-9476D75C98EC}" type="slidenum">
              <a:rPr lang="nl-BE" smtClean="0"/>
              <a:t>12</a:t>
            </a:fld>
            <a:endParaRPr lang="nl-BE"/>
          </a:p>
        </p:txBody>
      </p:sp>
    </p:spTree>
    <p:extLst>
      <p:ext uri="{BB962C8B-B14F-4D97-AF65-F5344CB8AC3E}">
        <p14:creationId xmlns:p14="http://schemas.microsoft.com/office/powerpoint/2010/main" val="136381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14375" y="1177925"/>
            <a:ext cx="5648325" cy="3178175"/>
          </a:xfrm>
        </p:spPr>
      </p:sp>
      <p:sp>
        <p:nvSpPr>
          <p:cNvPr id="3" name="Tijdelijke aanduiding voor notities 2"/>
          <p:cNvSpPr>
            <a:spLocks noGrp="1"/>
          </p:cNvSpPr>
          <p:nvPr>
            <p:ph type="body" idx="1"/>
          </p:nvPr>
        </p:nvSpPr>
        <p:spPr/>
        <p:txBody>
          <a:bodyPr/>
          <a:lstStyle/>
          <a:p>
            <a:r>
              <a:rPr lang="nl-BE" dirty="0"/>
              <a:t>Dat was eigenlijk allemaal geen nanotechnologie??? Als je naar de schaal</a:t>
            </a:r>
            <a:r>
              <a:rPr lang="nl-BE" baseline="0" dirty="0"/>
              <a:t> gekeken hebt, dan stond daar meestal enkele 10talle of zelfs 100um. De reden is, omdat nanotechnologie kan gebruikt worden om dit soort structuren na te bouwen. Er zijn 2 grote “strekkingen” in nanotechnologie: Bottom-up en top-down. Bottom-up kan je vergelijken met het bouwen van een huis, steen per steen. Je vertrekt van kleine onderdeeltjes en bouwt er iets groot mee. Met behulp van nanotechnologie kan je dingen bouwen door atomen of moleculen te gebruiken als bouwteen om iets groter te maken. Het omgekeerde is ook mogelijk: je kan zoals bij beeldhouwen vertrekken van een steen en alles wat je niet nodig hebt wegkappen tot je alleen maar overhoudt wat je wil. Ook op nanoschaal kan je vertrekken van een grotere structuur en </a:t>
            </a:r>
            <a:r>
              <a:rPr lang="nl-BE" baseline="0" dirty="0" err="1"/>
              <a:t>seleectief</a:t>
            </a:r>
            <a:r>
              <a:rPr lang="nl-BE" baseline="0" dirty="0"/>
              <a:t> materiaal weghalen waar je wil tot je komt tot het gewenste eindresultaat.</a:t>
            </a:r>
          </a:p>
          <a:p>
            <a:r>
              <a:rPr lang="nl-BE" baseline="0" dirty="0"/>
              <a:t>Nanotechnologie houdt zich bezig met structuren te maken die op het niveau dat wij het ervaren een verschil kunnen maken door manipulaties te doen op een niveau dat we niet kunnen zien en moeilijk kunnen vatten.</a:t>
            </a:r>
            <a:endParaRPr lang="nl-BE" dirty="0"/>
          </a:p>
        </p:txBody>
      </p:sp>
      <p:sp>
        <p:nvSpPr>
          <p:cNvPr id="4" name="Tijdelijke aanduiding voor dianummer 3"/>
          <p:cNvSpPr>
            <a:spLocks noGrp="1"/>
          </p:cNvSpPr>
          <p:nvPr>
            <p:ph type="sldNum" sz="quarter" idx="10"/>
          </p:nvPr>
        </p:nvSpPr>
        <p:spPr/>
        <p:txBody>
          <a:bodyPr/>
          <a:lstStyle/>
          <a:p>
            <a:fld id="{1D08D3AC-F90D-4218-9CF4-9476D75C98EC}" type="slidenum">
              <a:rPr lang="nl-BE" smtClean="0"/>
              <a:t>13</a:t>
            </a:fld>
            <a:endParaRPr lang="nl-BE"/>
          </a:p>
        </p:txBody>
      </p:sp>
    </p:spTree>
    <p:extLst>
      <p:ext uri="{BB962C8B-B14F-4D97-AF65-F5344CB8AC3E}">
        <p14:creationId xmlns:p14="http://schemas.microsoft.com/office/powerpoint/2010/main" val="3608840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Hoe ben </a:t>
            </a:r>
            <a:r>
              <a:rPr lang="en-US" dirty="0" err="1"/>
              <a:t>je</a:t>
            </a:r>
            <a:r>
              <a:rPr lang="en-US" dirty="0"/>
              <a:t> </a:t>
            </a:r>
            <a:r>
              <a:rPr lang="en-US" dirty="0" err="1"/>
              <a:t>effectief</a:t>
            </a:r>
            <a:r>
              <a:rPr lang="en-US" dirty="0"/>
              <a:t> </a:t>
            </a:r>
            <a:r>
              <a:rPr lang="en-US" dirty="0" err="1"/>
              <a:t>aan</a:t>
            </a:r>
            <a:r>
              <a:rPr lang="en-US" dirty="0"/>
              <a:t> de slag </a:t>
            </a:r>
            <a:r>
              <a:rPr lang="en-US" dirty="0" err="1"/>
              <a:t>gegaan</a:t>
            </a:r>
            <a:r>
              <a:rPr lang="en-US" dirty="0"/>
              <a:t>?</a:t>
            </a:r>
          </a:p>
          <a:p>
            <a:r>
              <a:rPr lang="en-US" dirty="0"/>
              <a:t>Wat is </a:t>
            </a:r>
            <a:r>
              <a:rPr lang="en-US" dirty="0" err="1"/>
              <a:t>je</a:t>
            </a:r>
            <a:r>
              <a:rPr lang="en-US" dirty="0"/>
              <a:t> business</a:t>
            </a:r>
            <a:r>
              <a:rPr lang="en-US" baseline="0" dirty="0"/>
              <a:t> model?</a:t>
            </a:r>
            <a:endParaRPr lang="en-US" dirty="0"/>
          </a:p>
        </p:txBody>
      </p:sp>
      <p:sp>
        <p:nvSpPr>
          <p:cNvPr id="4" name="Tijdelijke aanduiding voor dianummer 3"/>
          <p:cNvSpPr>
            <a:spLocks noGrp="1"/>
          </p:cNvSpPr>
          <p:nvPr>
            <p:ph type="sldNum" sz="quarter" idx="10"/>
          </p:nvPr>
        </p:nvSpPr>
        <p:spPr/>
        <p:txBody>
          <a:bodyPr/>
          <a:lstStyle/>
          <a:p>
            <a:fld id="{2126CC80-B280-421A-9BB2-6B2470A8D60F}" type="slidenum">
              <a:rPr lang="nl-BE" smtClean="0"/>
              <a:t>14</a:t>
            </a:fld>
            <a:endParaRPr lang="nl-BE"/>
          </a:p>
        </p:txBody>
      </p:sp>
    </p:spTree>
    <p:extLst>
      <p:ext uri="{BB962C8B-B14F-4D97-AF65-F5344CB8AC3E}">
        <p14:creationId xmlns:p14="http://schemas.microsoft.com/office/powerpoint/2010/main" val="3512916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B2747818-CB51-4A03-B3DD-FB6EF983A507}" type="slidenum">
              <a:rPr lang="en-US" smtClean="0"/>
              <a:t>15</a:t>
            </a:fld>
            <a:endParaRPr lang="en-US"/>
          </a:p>
        </p:txBody>
      </p:sp>
    </p:spTree>
    <p:extLst>
      <p:ext uri="{BB962C8B-B14F-4D97-AF65-F5344CB8AC3E}">
        <p14:creationId xmlns:p14="http://schemas.microsoft.com/office/powerpoint/2010/main" val="859141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Hoe</a:t>
            </a:r>
            <a:r>
              <a:rPr lang="en-US" baseline="0" dirty="0"/>
              <a:t> ben </a:t>
            </a:r>
            <a:r>
              <a:rPr lang="en-US" baseline="0" dirty="0" err="1"/>
              <a:t>je</a:t>
            </a:r>
            <a:r>
              <a:rPr lang="en-US" baseline="0" dirty="0"/>
              <a:t> </a:t>
            </a:r>
            <a:r>
              <a:rPr lang="en-US" baseline="0" dirty="0" err="1"/>
              <a:t>effectief</a:t>
            </a:r>
            <a:r>
              <a:rPr lang="en-US" baseline="0" dirty="0"/>
              <a:t> </a:t>
            </a:r>
            <a:r>
              <a:rPr lang="en-US" baseline="0" dirty="0" err="1"/>
              <a:t>aan</a:t>
            </a:r>
            <a:r>
              <a:rPr lang="en-US" baseline="0" dirty="0"/>
              <a:t> de slag </a:t>
            </a:r>
            <a:r>
              <a:rPr lang="en-US" baseline="0" dirty="0" err="1"/>
              <a:t>gegaan</a:t>
            </a:r>
            <a:r>
              <a:rPr lang="en-US" baseline="0" dirty="0"/>
              <a:t>?</a:t>
            </a:r>
            <a:endParaRPr lang="en-US" dirty="0"/>
          </a:p>
        </p:txBody>
      </p:sp>
      <p:sp>
        <p:nvSpPr>
          <p:cNvPr id="4" name="Tijdelijke aanduiding voor dianummer 3"/>
          <p:cNvSpPr>
            <a:spLocks noGrp="1"/>
          </p:cNvSpPr>
          <p:nvPr>
            <p:ph type="sldNum" sz="quarter" idx="10"/>
          </p:nvPr>
        </p:nvSpPr>
        <p:spPr/>
        <p:txBody>
          <a:bodyPr/>
          <a:lstStyle/>
          <a:p>
            <a:fld id="{2126CC80-B280-421A-9BB2-6B2470A8D60F}" type="slidenum">
              <a:rPr lang="nl-BE" smtClean="0"/>
              <a:t>19</a:t>
            </a:fld>
            <a:endParaRPr lang="nl-BE"/>
          </a:p>
        </p:txBody>
      </p:sp>
    </p:spTree>
    <p:extLst>
      <p:ext uri="{BB962C8B-B14F-4D97-AF65-F5344CB8AC3E}">
        <p14:creationId xmlns:p14="http://schemas.microsoft.com/office/powerpoint/2010/main" val="1653973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Wat </a:t>
            </a:r>
            <a:r>
              <a:rPr lang="en-US" dirty="0" err="1"/>
              <a:t>wil</a:t>
            </a:r>
            <a:r>
              <a:rPr lang="en-US" dirty="0"/>
              <a:t> </a:t>
            </a:r>
            <a:r>
              <a:rPr lang="en-US" dirty="0" err="1"/>
              <a:t>je</a:t>
            </a:r>
            <a:r>
              <a:rPr lang="en-US" dirty="0"/>
              <a:t> </a:t>
            </a:r>
            <a:r>
              <a:rPr lang="en-US" dirty="0" err="1"/>
              <a:t>graag</a:t>
            </a:r>
            <a:r>
              <a:rPr lang="en-US" dirty="0"/>
              <a:t> </a:t>
            </a:r>
            <a:r>
              <a:rPr lang="en-US" dirty="0" err="1"/>
              <a:t>meegeven</a:t>
            </a:r>
            <a:r>
              <a:rPr lang="en-US" dirty="0"/>
              <a:t> </a:t>
            </a:r>
            <a:r>
              <a:rPr lang="en-US" dirty="0" err="1"/>
              <a:t>als</a:t>
            </a:r>
            <a:r>
              <a:rPr lang="en-US" dirty="0"/>
              <a:t> learnings?</a:t>
            </a:r>
          </a:p>
        </p:txBody>
      </p:sp>
      <p:sp>
        <p:nvSpPr>
          <p:cNvPr id="4" name="Tijdelijke aanduiding voor dianummer 3"/>
          <p:cNvSpPr>
            <a:spLocks noGrp="1"/>
          </p:cNvSpPr>
          <p:nvPr>
            <p:ph type="sldNum" sz="quarter" idx="10"/>
          </p:nvPr>
        </p:nvSpPr>
        <p:spPr/>
        <p:txBody>
          <a:bodyPr/>
          <a:lstStyle/>
          <a:p>
            <a:fld id="{2126CC80-B280-421A-9BB2-6B2470A8D60F}" type="slidenum">
              <a:rPr lang="nl-BE" smtClean="0"/>
              <a:t>20</a:t>
            </a:fld>
            <a:endParaRPr lang="nl-BE"/>
          </a:p>
        </p:txBody>
      </p:sp>
    </p:spTree>
    <p:extLst>
      <p:ext uri="{BB962C8B-B14F-4D97-AF65-F5344CB8AC3E}">
        <p14:creationId xmlns:p14="http://schemas.microsoft.com/office/powerpoint/2010/main" val="2858659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r>
              <a:rPr lang="en-US" dirty="0" err="1"/>
              <a:t>Mijn</a:t>
            </a:r>
            <a:r>
              <a:rPr lang="en-US" dirty="0"/>
              <a:t> </a:t>
            </a:r>
            <a:r>
              <a:rPr lang="en-US" dirty="0" err="1"/>
              <a:t>ouders</a:t>
            </a:r>
            <a:r>
              <a:rPr lang="en-US" dirty="0"/>
              <a:t> </a:t>
            </a:r>
            <a:r>
              <a:rPr lang="en-US" dirty="0" err="1"/>
              <a:t>zijn</a:t>
            </a:r>
            <a:r>
              <a:rPr lang="en-US" dirty="0"/>
              <a:t> </a:t>
            </a:r>
            <a:r>
              <a:rPr lang="en-US" dirty="0" err="1"/>
              <a:t>geen</a:t>
            </a:r>
            <a:r>
              <a:rPr lang="en-US" dirty="0"/>
              <a:t> </a:t>
            </a:r>
            <a:r>
              <a:rPr lang="en-US" dirty="0" err="1"/>
              <a:t>ondernemers</a:t>
            </a:r>
            <a:r>
              <a:rPr lang="en-US" dirty="0"/>
              <a:t>. Het zit </a:t>
            </a:r>
            <a:r>
              <a:rPr lang="en-US" dirty="0" err="1"/>
              <a:t>dus</a:t>
            </a:r>
            <a:r>
              <a:rPr lang="en-US" dirty="0"/>
              <a:t> </a:t>
            </a:r>
            <a:r>
              <a:rPr lang="en-US" dirty="0" err="1"/>
              <a:t>neit</a:t>
            </a:r>
            <a:r>
              <a:rPr lang="en-US" dirty="0"/>
              <a:t> in </a:t>
            </a:r>
            <a:r>
              <a:rPr lang="en-US" dirty="0" err="1"/>
              <a:t>mijn</a:t>
            </a:r>
            <a:r>
              <a:rPr lang="en-US" dirty="0"/>
              <a:t> </a:t>
            </a:r>
            <a:r>
              <a:rPr lang="en-US" dirty="0" err="1"/>
              <a:t>bloed</a:t>
            </a:r>
            <a:r>
              <a:rPr lang="en-US" dirty="0"/>
              <a:t> </a:t>
            </a:r>
            <a:r>
              <a:rPr lang="en-US" dirty="0" err="1"/>
              <a:t>en</a:t>
            </a:r>
            <a:r>
              <a:rPr lang="en-US" dirty="0"/>
              <a:t> </a:t>
            </a:r>
            <a:r>
              <a:rPr lang="en-US" dirty="0" err="1"/>
              <a:t>toen</a:t>
            </a:r>
            <a:r>
              <a:rPr lang="en-US" dirty="0"/>
              <a:t> </a:t>
            </a:r>
            <a:r>
              <a:rPr lang="en-US" dirty="0" err="1"/>
              <a:t>ik</a:t>
            </a:r>
            <a:r>
              <a:rPr lang="en-US" dirty="0"/>
              <a:t> in het </a:t>
            </a:r>
            <a:r>
              <a:rPr lang="en-US" dirty="0" err="1"/>
              <a:t>middelbaar</a:t>
            </a:r>
            <a:r>
              <a:rPr lang="en-US" dirty="0"/>
              <a:t> </a:t>
            </a:r>
            <a:r>
              <a:rPr lang="en-US" dirty="0" err="1"/>
              <a:t>zat</a:t>
            </a:r>
            <a:r>
              <a:rPr lang="en-US" dirty="0"/>
              <a:t> </a:t>
            </a:r>
            <a:r>
              <a:rPr lang="en-US" dirty="0" err="1"/>
              <a:t>en</a:t>
            </a:r>
            <a:r>
              <a:rPr lang="en-US" dirty="0"/>
              <a:t> </a:t>
            </a:r>
            <a:r>
              <a:rPr lang="en-US" dirty="0" err="1"/>
              <a:t>afstudeerde</a:t>
            </a:r>
            <a:r>
              <a:rPr lang="en-US" dirty="0"/>
              <a:t>, zag </a:t>
            </a:r>
            <a:r>
              <a:rPr lang="en-US" dirty="0" err="1"/>
              <a:t>ik</a:t>
            </a:r>
            <a:r>
              <a:rPr lang="en-US" dirty="0"/>
              <a:t> </a:t>
            </a:r>
            <a:r>
              <a:rPr lang="en-US" dirty="0" err="1"/>
              <a:t>dat</a:t>
            </a:r>
            <a:r>
              <a:rPr lang="en-US" dirty="0"/>
              <a:t> </a:t>
            </a:r>
            <a:r>
              <a:rPr lang="en-US" dirty="0" err="1"/>
              <a:t>ook</a:t>
            </a:r>
            <a:r>
              <a:rPr lang="en-US" dirty="0"/>
              <a:t> nooit </a:t>
            </a:r>
            <a:r>
              <a:rPr lang="en-US" dirty="0" err="1"/>
              <a:t>als</a:t>
            </a:r>
            <a:r>
              <a:rPr lang="en-US" dirty="0"/>
              <a:t> </a:t>
            </a:r>
            <a:r>
              <a:rPr lang="en-US" dirty="0" err="1"/>
              <a:t>mijn</a:t>
            </a:r>
            <a:r>
              <a:rPr lang="en-US" dirty="0"/>
              <a:t> </a:t>
            </a:r>
            <a:r>
              <a:rPr lang="en-US" dirty="0" err="1"/>
              <a:t>droomjob</a:t>
            </a:r>
            <a:r>
              <a:rPr lang="en-US" dirty="0"/>
              <a:t>. We </a:t>
            </a:r>
            <a:r>
              <a:rPr lang="en-US" dirty="0" err="1"/>
              <a:t>weet</a:t>
            </a:r>
            <a:r>
              <a:rPr lang="en-US" dirty="0"/>
              <a:t> </a:t>
            </a:r>
            <a:r>
              <a:rPr lang="en-US" dirty="0" err="1"/>
              <a:t>er</a:t>
            </a:r>
            <a:r>
              <a:rPr lang="en-US" dirty="0"/>
              <a:t> nog wat </a:t>
            </a:r>
            <a:r>
              <a:rPr lang="en-US" dirty="0" err="1"/>
              <a:t>hij</a:t>
            </a:r>
            <a:r>
              <a:rPr lang="en-US" dirty="0"/>
              <a:t>/</a:t>
            </a:r>
            <a:r>
              <a:rPr lang="en-US" dirty="0" err="1"/>
              <a:t>zij</a:t>
            </a:r>
            <a:r>
              <a:rPr lang="en-US" dirty="0"/>
              <a:t> </a:t>
            </a:r>
            <a:r>
              <a:rPr lang="en-US" dirty="0" err="1"/>
              <a:t>als</a:t>
            </a:r>
            <a:r>
              <a:rPr lang="en-US" dirty="0"/>
              <a:t> kind </a:t>
            </a:r>
            <a:r>
              <a:rPr lang="en-US" dirty="0" err="1"/>
              <a:t>wou</a:t>
            </a:r>
            <a:r>
              <a:rPr lang="en-US" dirty="0"/>
              <a:t> </a:t>
            </a:r>
            <a:r>
              <a:rPr lang="en-US" dirty="0" err="1"/>
              <a:t>worden</a:t>
            </a:r>
            <a:r>
              <a:rPr lang="en-US" dirty="0"/>
              <a:t>. </a:t>
            </a:r>
            <a:r>
              <a:rPr lang="en-US" dirty="0" err="1"/>
              <a:t>Je</a:t>
            </a:r>
            <a:r>
              <a:rPr lang="en-US" dirty="0"/>
              <a:t> </a:t>
            </a:r>
            <a:r>
              <a:rPr lang="en-US" dirty="0" err="1"/>
              <a:t>moet</a:t>
            </a:r>
            <a:r>
              <a:rPr lang="en-US" dirty="0"/>
              <a:t> het </a:t>
            </a:r>
            <a:r>
              <a:rPr lang="en-US" dirty="0" err="1"/>
              <a:t>niet</a:t>
            </a:r>
            <a:r>
              <a:rPr lang="en-US" dirty="0"/>
              <a:t> </a:t>
            </a:r>
            <a:r>
              <a:rPr lang="en-US" dirty="0" err="1"/>
              <a:t>luidop</a:t>
            </a:r>
            <a:r>
              <a:rPr lang="en-US" dirty="0"/>
              <a:t> </a:t>
            </a:r>
            <a:r>
              <a:rPr lang="en-US" dirty="0" err="1"/>
              <a:t>zeggen</a:t>
            </a:r>
            <a:r>
              <a:rPr lang="en-US" dirty="0"/>
              <a:t>, </a:t>
            </a:r>
            <a:r>
              <a:rPr lang="en-US" dirty="0" err="1"/>
              <a:t>denk</a:t>
            </a:r>
            <a:r>
              <a:rPr lang="en-US" dirty="0"/>
              <a:t> </a:t>
            </a:r>
            <a:r>
              <a:rPr lang="en-US" dirty="0" err="1"/>
              <a:t>er</a:t>
            </a:r>
            <a:r>
              <a:rPr lang="en-US" dirty="0"/>
              <a:t> </a:t>
            </a:r>
            <a:r>
              <a:rPr lang="en-US" dirty="0" err="1"/>
              <a:t>gewoon</a:t>
            </a:r>
            <a:r>
              <a:rPr lang="en-US" dirty="0"/>
              <a:t> </a:t>
            </a:r>
            <a:r>
              <a:rPr lang="en-US" dirty="0" err="1"/>
              <a:t>eens</a:t>
            </a:r>
            <a:r>
              <a:rPr lang="en-US" dirty="0"/>
              <a:t> over </a:t>
            </a:r>
            <a:r>
              <a:rPr lang="en-US" dirty="0" err="1"/>
              <a:t>na.</a:t>
            </a:r>
            <a:r>
              <a:rPr lang="en-US" dirty="0"/>
              <a:t> </a:t>
            </a:r>
            <a:r>
              <a:rPr lang="en-US" dirty="0" err="1"/>
              <a:t>Prinses</a:t>
            </a:r>
            <a:r>
              <a:rPr lang="en-US" dirty="0"/>
              <a:t>, ballerina, </a:t>
            </a:r>
            <a:r>
              <a:rPr lang="en-US" dirty="0" err="1"/>
              <a:t>dokter</a:t>
            </a:r>
            <a:r>
              <a:rPr lang="en-US" dirty="0"/>
              <a:t>, </a:t>
            </a:r>
            <a:r>
              <a:rPr lang="en-US" dirty="0" err="1"/>
              <a:t>voetballer</a:t>
            </a:r>
            <a:r>
              <a:rPr lang="en-US" dirty="0"/>
              <a:t>, </a:t>
            </a:r>
            <a:r>
              <a:rPr lang="en-US" dirty="0" err="1"/>
              <a:t>brandweerman</a:t>
            </a:r>
            <a:r>
              <a:rPr lang="en-US" dirty="0"/>
              <a:t>, </a:t>
            </a:r>
            <a:r>
              <a:rPr lang="en-US" dirty="0" err="1"/>
              <a:t>racepiloot</a:t>
            </a:r>
            <a:r>
              <a:rPr lang="en-US" dirty="0"/>
              <a:t>… </a:t>
            </a:r>
            <a:r>
              <a:rPr lang="en-US" dirty="0" err="1"/>
              <a:t>en</a:t>
            </a:r>
            <a:r>
              <a:rPr lang="en-US" dirty="0"/>
              <a:t> is </a:t>
            </a:r>
            <a:r>
              <a:rPr lang="en-US" dirty="0" err="1"/>
              <a:t>dat</a:t>
            </a:r>
            <a:r>
              <a:rPr lang="en-US" dirty="0"/>
              <a:t> op </a:t>
            </a:r>
            <a:r>
              <a:rPr lang="en-US" dirty="0" err="1"/>
              <a:t>dit</a:t>
            </a:r>
            <a:r>
              <a:rPr lang="en-US" dirty="0"/>
              <a:t> moment nog </a:t>
            </a:r>
            <a:r>
              <a:rPr lang="en-US" dirty="0" err="1"/>
              <a:t>een</a:t>
            </a:r>
            <a:r>
              <a:rPr lang="en-US" dirty="0"/>
              <a:t> </a:t>
            </a:r>
            <a:r>
              <a:rPr lang="en-US" dirty="0" err="1"/>
              <a:t>haalbaar</a:t>
            </a:r>
            <a:r>
              <a:rPr lang="en-US" dirty="0"/>
              <a:t> </a:t>
            </a:r>
            <a:r>
              <a:rPr lang="en-US" dirty="0" err="1"/>
              <a:t>beroep</a:t>
            </a:r>
            <a:r>
              <a:rPr lang="en-US" dirty="0"/>
              <a:t>? </a:t>
            </a:r>
            <a:r>
              <a:rPr lang="en-US" dirty="0" err="1"/>
              <a:t>Ik</a:t>
            </a:r>
            <a:r>
              <a:rPr lang="en-US" dirty="0"/>
              <a:t> </a:t>
            </a:r>
            <a:r>
              <a:rPr lang="en-US" dirty="0" err="1"/>
              <a:t>wou</a:t>
            </a:r>
            <a:r>
              <a:rPr lang="en-US" dirty="0"/>
              <a:t> </a:t>
            </a:r>
            <a:r>
              <a:rPr lang="en-US" dirty="0" err="1"/>
              <a:t>als</a:t>
            </a:r>
            <a:r>
              <a:rPr lang="en-US" dirty="0"/>
              <a:t> kind </a:t>
            </a:r>
            <a:r>
              <a:rPr lang="en-US" dirty="0" err="1"/>
              <a:t>schoenverkoper</a:t>
            </a:r>
            <a:r>
              <a:rPr lang="en-US" dirty="0"/>
              <a:t> </a:t>
            </a:r>
            <a:r>
              <a:rPr lang="en-US" dirty="0" err="1"/>
              <a:t>worden</a:t>
            </a:r>
            <a:r>
              <a:rPr lang="en-US" dirty="0"/>
              <a:t>…</a:t>
            </a:r>
          </a:p>
        </p:txBody>
      </p:sp>
      <p:sp>
        <p:nvSpPr>
          <p:cNvPr id="4" name="Tijdelijke aanduiding voor dianummer 3"/>
          <p:cNvSpPr>
            <a:spLocks noGrp="1"/>
          </p:cNvSpPr>
          <p:nvPr>
            <p:ph type="sldNum" sz="quarter" idx="10"/>
          </p:nvPr>
        </p:nvSpPr>
        <p:spPr/>
        <p:txBody>
          <a:bodyPr/>
          <a:lstStyle/>
          <a:p>
            <a:fld id="{45138B5B-BCF6-462A-8E6D-94293E69521A}" type="slidenum">
              <a:rPr lang="nl-BE" smtClean="0"/>
              <a:t>2</a:t>
            </a:fld>
            <a:endParaRPr lang="nl-BE"/>
          </a:p>
        </p:txBody>
      </p:sp>
    </p:spTree>
    <p:extLst>
      <p:ext uri="{BB962C8B-B14F-4D97-AF65-F5344CB8AC3E}">
        <p14:creationId xmlns:p14="http://schemas.microsoft.com/office/powerpoint/2010/main" val="4140796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Waar</a:t>
            </a:r>
            <a:r>
              <a:rPr lang="en-US" baseline="0" dirty="0"/>
              <a:t> is </a:t>
            </a:r>
            <a:r>
              <a:rPr lang="en-US" baseline="0" dirty="0" err="1"/>
              <a:t>je</a:t>
            </a:r>
            <a:r>
              <a:rPr lang="en-US" baseline="0" dirty="0"/>
              <a:t> </a:t>
            </a:r>
            <a:r>
              <a:rPr lang="en-US" baseline="0" dirty="0" err="1"/>
              <a:t>idee</a:t>
            </a:r>
            <a:r>
              <a:rPr lang="en-US" baseline="0" dirty="0"/>
              <a:t> </a:t>
            </a:r>
            <a:r>
              <a:rPr lang="en-US" baseline="0" dirty="0" err="1"/>
              <a:t>ontstaan</a:t>
            </a:r>
            <a:r>
              <a:rPr lang="en-US" baseline="0" dirty="0"/>
              <a:t>?</a:t>
            </a:r>
          </a:p>
          <a:p>
            <a:r>
              <a:rPr lang="en-US" dirty="0"/>
              <a:t>Hoe ben </a:t>
            </a:r>
            <a:r>
              <a:rPr lang="en-US" dirty="0" err="1"/>
              <a:t>je</a:t>
            </a:r>
            <a:r>
              <a:rPr lang="en-US" dirty="0"/>
              <a:t> </a:t>
            </a:r>
            <a:r>
              <a:rPr lang="en-US" dirty="0" err="1"/>
              <a:t>effectief</a:t>
            </a:r>
            <a:r>
              <a:rPr lang="en-US" dirty="0"/>
              <a:t> </a:t>
            </a:r>
            <a:r>
              <a:rPr lang="en-US" dirty="0" err="1"/>
              <a:t>aan</a:t>
            </a:r>
            <a:r>
              <a:rPr lang="en-US" dirty="0"/>
              <a:t> de slag </a:t>
            </a:r>
            <a:r>
              <a:rPr lang="en-US" dirty="0" err="1"/>
              <a:t>gegaan</a:t>
            </a:r>
            <a:r>
              <a:rPr lang="en-US" dirty="0"/>
              <a:t>?</a:t>
            </a:r>
            <a:endParaRPr lang="en-US" baseline="0" dirty="0"/>
          </a:p>
          <a:p>
            <a:endParaRPr lang="en-US" dirty="0"/>
          </a:p>
        </p:txBody>
      </p:sp>
      <p:sp>
        <p:nvSpPr>
          <p:cNvPr id="4" name="Tijdelijke aanduiding voor dianummer 3"/>
          <p:cNvSpPr>
            <a:spLocks noGrp="1"/>
          </p:cNvSpPr>
          <p:nvPr>
            <p:ph type="sldNum" sz="quarter" idx="10"/>
          </p:nvPr>
        </p:nvSpPr>
        <p:spPr/>
        <p:txBody>
          <a:bodyPr/>
          <a:lstStyle/>
          <a:p>
            <a:fld id="{2126CC80-B280-421A-9BB2-6B2470A8D60F}" type="slidenum">
              <a:rPr lang="nl-BE" smtClean="0"/>
              <a:t>3</a:t>
            </a:fld>
            <a:endParaRPr lang="nl-BE"/>
          </a:p>
        </p:txBody>
      </p:sp>
    </p:spTree>
    <p:extLst>
      <p:ext uri="{BB962C8B-B14F-4D97-AF65-F5344CB8AC3E}">
        <p14:creationId xmlns:p14="http://schemas.microsoft.com/office/powerpoint/2010/main" val="4130624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14375" y="1177925"/>
            <a:ext cx="5648325" cy="3178175"/>
          </a:xfrm>
        </p:spPr>
      </p:sp>
      <p:sp>
        <p:nvSpPr>
          <p:cNvPr id="3" name="Tijdelijke aanduiding voor notities 2"/>
          <p:cNvSpPr>
            <a:spLocks noGrp="1"/>
          </p:cNvSpPr>
          <p:nvPr>
            <p:ph type="body" idx="1"/>
          </p:nvPr>
        </p:nvSpPr>
        <p:spPr/>
        <p:txBody>
          <a:bodyPr/>
          <a:lstStyle/>
          <a:p>
            <a:r>
              <a:rPr lang="nl-BE" dirty="0"/>
              <a:t>Ik heb de term</a:t>
            </a:r>
            <a:r>
              <a:rPr lang="nl-BE" baseline="0" dirty="0"/>
              <a:t> al veel gebruikt, maar wat is nanotechnologie nu eigenlijk?</a:t>
            </a:r>
          </a:p>
          <a:p>
            <a:r>
              <a:rPr lang="nl-BE" baseline="0" dirty="0"/>
              <a:t>1 </a:t>
            </a:r>
            <a:r>
              <a:rPr lang="nl-BE" baseline="0" dirty="0" err="1"/>
              <a:t>nm</a:t>
            </a:r>
            <a:r>
              <a:rPr lang="nl-BE" baseline="0" dirty="0"/>
              <a:t> komt overeen met 10^-9 m, of 1 </a:t>
            </a:r>
            <a:r>
              <a:rPr lang="nl-BE" baseline="0" dirty="0" err="1"/>
              <a:t>nm</a:t>
            </a:r>
            <a:r>
              <a:rPr lang="nl-BE" baseline="0" dirty="0"/>
              <a:t> is een miljard keer kleiner dan een meter. De verhouding kan je vergelijken met een bosbes en de aarde. Een bosbes is een miljard keer kleiner dan de aarde. Dat is de verhouding tussen een meter en een nanometer.</a:t>
            </a:r>
          </a:p>
        </p:txBody>
      </p:sp>
      <p:sp>
        <p:nvSpPr>
          <p:cNvPr id="4" name="Tijdelijke aanduiding voor dianummer 3"/>
          <p:cNvSpPr>
            <a:spLocks noGrp="1"/>
          </p:cNvSpPr>
          <p:nvPr>
            <p:ph type="sldNum" sz="quarter" idx="10"/>
          </p:nvPr>
        </p:nvSpPr>
        <p:spPr/>
        <p:txBody>
          <a:bodyPr/>
          <a:lstStyle/>
          <a:p>
            <a:fld id="{1D08D3AC-F90D-4218-9CF4-9476D75C98EC}" type="slidenum">
              <a:rPr lang="nl-BE" smtClean="0"/>
              <a:t>4</a:t>
            </a:fld>
            <a:endParaRPr lang="nl-BE"/>
          </a:p>
        </p:txBody>
      </p:sp>
    </p:spTree>
    <p:extLst>
      <p:ext uri="{BB962C8B-B14F-4D97-AF65-F5344CB8AC3E}">
        <p14:creationId xmlns:p14="http://schemas.microsoft.com/office/powerpoint/2010/main" val="156498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14375" y="1177925"/>
            <a:ext cx="5648325" cy="3178175"/>
          </a:xfrm>
        </p:spPr>
      </p:sp>
      <p:sp>
        <p:nvSpPr>
          <p:cNvPr id="3" name="Tijdelijke aanduiding voor notities 2"/>
          <p:cNvSpPr>
            <a:spLocks noGrp="1"/>
          </p:cNvSpPr>
          <p:nvPr>
            <p:ph type="body" idx="1"/>
          </p:nvPr>
        </p:nvSpPr>
        <p:spPr/>
        <p:txBody>
          <a:bodyPr/>
          <a:lstStyle/>
          <a:p>
            <a:r>
              <a:rPr lang="nl-BE" dirty="0"/>
              <a:t>Een haar is 20 tot 50 000nm, dat is nog zichtbaar</a:t>
            </a:r>
            <a:r>
              <a:rPr lang="nl-BE" baseline="0" dirty="0"/>
              <a:t> met het blote oog. Een </a:t>
            </a:r>
            <a:r>
              <a:rPr lang="nl-BE" baseline="0" dirty="0" err="1"/>
              <a:t>nm</a:t>
            </a:r>
            <a:r>
              <a:rPr lang="nl-BE" baseline="0" dirty="0"/>
              <a:t> en alles wat er zich in </a:t>
            </a:r>
            <a:r>
              <a:rPr lang="nl-BE" baseline="0" dirty="0" err="1"/>
              <a:t>nanowetenschappen</a:t>
            </a:r>
            <a:r>
              <a:rPr lang="nl-BE" baseline="0" dirty="0"/>
              <a:t> of nanotechnologie afspeelt is niet meer zichtbaar met het blote oog. Er zijn in de loop van de tijd specifieke meetapparaten ontwikkelt voor het zichtbaar maken en bestuderen van wat er plaats heeft op nanometer schaal. De gewone microscoop, die de meeste mensen nog kennen uit de klas, kan een nanometer niet weergeven. Vaak kunnen die zelfs maar dingen tonen die 1000 keer groter zijn. Met nanotechnologie spelen we echt op het niveau van de atomen. De dingen om ons heen zien er op nanometerschaal ook helemaal anders uit dan hoe wij ze zien. Dat geldt ook </a:t>
            </a:r>
            <a:r>
              <a:rPr lang="nl-BE" baseline="0" dirty="0" err="1"/>
              <a:t>alop</a:t>
            </a:r>
            <a:r>
              <a:rPr lang="nl-BE" baseline="0" dirty="0"/>
              <a:t> microschaal.</a:t>
            </a:r>
            <a:endParaRPr lang="nl-BE" dirty="0"/>
          </a:p>
        </p:txBody>
      </p:sp>
      <p:sp>
        <p:nvSpPr>
          <p:cNvPr id="4" name="Tijdelijke aanduiding voor dianummer 3"/>
          <p:cNvSpPr>
            <a:spLocks noGrp="1"/>
          </p:cNvSpPr>
          <p:nvPr>
            <p:ph type="sldNum" sz="quarter" idx="10"/>
          </p:nvPr>
        </p:nvSpPr>
        <p:spPr/>
        <p:txBody>
          <a:bodyPr/>
          <a:lstStyle/>
          <a:p>
            <a:fld id="{1D08D3AC-F90D-4218-9CF4-9476D75C98EC}" type="slidenum">
              <a:rPr lang="nl-BE" smtClean="0"/>
              <a:t>5</a:t>
            </a:fld>
            <a:endParaRPr lang="nl-BE"/>
          </a:p>
        </p:txBody>
      </p:sp>
    </p:spTree>
    <p:extLst>
      <p:ext uri="{BB962C8B-B14F-4D97-AF65-F5344CB8AC3E}">
        <p14:creationId xmlns:p14="http://schemas.microsoft.com/office/powerpoint/2010/main" val="1912036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14375" y="1177925"/>
            <a:ext cx="5648325" cy="3178175"/>
          </a:xfrm>
        </p:spPr>
      </p:sp>
      <p:sp>
        <p:nvSpPr>
          <p:cNvPr id="3" name="Tijdelijke aanduiding voor notities 2"/>
          <p:cNvSpPr>
            <a:spLocks noGrp="1"/>
          </p:cNvSpPr>
          <p:nvPr>
            <p:ph type="body" idx="1"/>
          </p:nvPr>
        </p:nvSpPr>
        <p:spPr/>
        <p:txBody>
          <a:bodyPr/>
          <a:lstStyle/>
          <a:p>
            <a:r>
              <a:rPr lang="nl-BE" dirty="0" err="1"/>
              <a:t>Zonnecreme</a:t>
            </a:r>
            <a:r>
              <a:rPr lang="nl-BE" dirty="0"/>
              <a:t>,</a:t>
            </a:r>
            <a:r>
              <a:rPr lang="nl-BE" baseline="0" dirty="0"/>
              <a:t> als we geen zonnecrème gebruiken als de zon hard schijnt, dan verbrand onze huid. Zonnecrème bevat </a:t>
            </a:r>
            <a:r>
              <a:rPr lang="nl-BE" baseline="0" dirty="0" err="1"/>
              <a:t>nanopartikels</a:t>
            </a:r>
            <a:r>
              <a:rPr lang="nl-BE" baseline="0" dirty="0"/>
              <a:t> die zonnestralen absorberen en reflecteren, waardoor de zonnestralen niet kunnen doordringen in onze huid en die beschadigen.</a:t>
            </a:r>
            <a:endParaRPr lang="nl-BE" dirty="0"/>
          </a:p>
        </p:txBody>
      </p:sp>
      <p:sp>
        <p:nvSpPr>
          <p:cNvPr id="4" name="Tijdelijke aanduiding voor dianummer 3"/>
          <p:cNvSpPr>
            <a:spLocks noGrp="1"/>
          </p:cNvSpPr>
          <p:nvPr>
            <p:ph type="sldNum" sz="quarter" idx="10"/>
          </p:nvPr>
        </p:nvSpPr>
        <p:spPr/>
        <p:txBody>
          <a:bodyPr/>
          <a:lstStyle/>
          <a:p>
            <a:fld id="{1D08D3AC-F90D-4218-9CF4-9476D75C98EC}" type="slidenum">
              <a:rPr lang="nl-BE" smtClean="0"/>
              <a:t>6</a:t>
            </a:fld>
            <a:endParaRPr lang="nl-BE"/>
          </a:p>
        </p:txBody>
      </p:sp>
    </p:spTree>
    <p:extLst>
      <p:ext uri="{BB962C8B-B14F-4D97-AF65-F5344CB8AC3E}">
        <p14:creationId xmlns:p14="http://schemas.microsoft.com/office/powerpoint/2010/main" val="2294547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14375" y="1177925"/>
            <a:ext cx="5648325" cy="3178175"/>
          </a:xfrm>
        </p:spPr>
      </p:sp>
      <p:sp>
        <p:nvSpPr>
          <p:cNvPr id="3" name="Tijdelijke aanduiding voor notities 2"/>
          <p:cNvSpPr>
            <a:spLocks noGrp="1"/>
          </p:cNvSpPr>
          <p:nvPr>
            <p:ph type="body" idx="1"/>
          </p:nvPr>
        </p:nvSpPr>
        <p:spPr/>
        <p:txBody>
          <a:bodyPr/>
          <a:lstStyle/>
          <a:p>
            <a:r>
              <a:rPr lang="nl-BE" dirty="0"/>
              <a:t>Deze</a:t>
            </a:r>
            <a:r>
              <a:rPr lang="nl-BE" baseline="0" dirty="0"/>
              <a:t> wirwarstructuur van schelpen is bijvoorbeeld een elektronenmicroscoop beeld van de huid van een haai.</a:t>
            </a:r>
            <a:endParaRPr lang="nl-BE" dirty="0"/>
          </a:p>
        </p:txBody>
      </p:sp>
      <p:sp>
        <p:nvSpPr>
          <p:cNvPr id="4" name="Tijdelijke aanduiding voor dianummer 3"/>
          <p:cNvSpPr>
            <a:spLocks noGrp="1"/>
          </p:cNvSpPr>
          <p:nvPr>
            <p:ph type="sldNum" sz="quarter" idx="10"/>
          </p:nvPr>
        </p:nvSpPr>
        <p:spPr/>
        <p:txBody>
          <a:bodyPr/>
          <a:lstStyle/>
          <a:p>
            <a:fld id="{1D08D3AC-F90D-4218-9CF4-9476D75C98EC}" type="slidenum">
              <a:rPr lang="nl-BE" smtClean="0"/>
              <a:t>7</a:t>
            </a:fld>
            <a:endParaRPr lang="nl-BE"/>
          </a:p>
        </p:txBody>
      </p:sp>
    </p:spTree>
    <p:extLst>
      <p:ext uri="{BB962C8B-B14F-4D97-AF65-F5344CB8AC3E}">
        <p14:creationId xmlns:p14="http://schemas.microsoft.com/office/powerpoint/2010/main" val="2681532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14375" y="1177925"/>
            <a:ext cx="5648325" cy="3178175"/>
          </a:xfrm>
        </p:spPr>
      </p:sp>
      <p:sp>
        <p:nvSpPr>
          <p:cNvPr id="3" name="Tijdelijke aanduiding voor notities 2"/>
          <p:cNvSpPr>
            <a:spLocks noGrp="1"/>
          </p:cNvSpPr>
          <p:nvPr>
            <p:ph type="body" idx="1"/>
          </p:nvPr>
        </p:nvSpPr>
        <p:spPr/>
        <p:txBody>
          <a:bodyPr/>
          <a:lstStyle/>
          <a:p>
            <a:r>
              <a:rPr lang="nl-BE" dirty="0"/>
              <a:t>Die structuur</a:t>
            </a:r>
            <a:r>
              <a:rPr lang="nl-BE" baseline="0" dirty="0"/>
              <a:t> lijkt in niets op de gladde huid – een beetje zoals de stof van een duikerspak – van een haai. De combinatie van schelpen/schubben en </a:t>
            </a:r>
            <a:r>
              <a:rPr lang="nl-BE" baseline="0" dirty="0" err="1"/>
              <a:t>relief</a:t>
            </a:r>
            <a:r>
              <a:rPr lang="nl-BE" baseline="0" dirty="0"/>
              <a:t> maakt dat de huid van haaien waterafstotend is, </a:t>
            </a:r>
            <a:r>
              <a:rPr lang="nl-BE" baseline="0" dirty="0" err="1"/>
              <a:t>integenstelling</a:t>
            </a:r>
            <a:r>
              <a:rPr lang="nl-BE" baseline="0" dirty="0"/>
              <a:t> tot bijvoorbeeld onze huid.</a:t>
            </a:r>
            <a:endParaRPr lang="nl-BE" dirty="0"/>
          </a:p>
        </p:txBody>
      </p:sp>
      <p:sp>
        <p:nvSpPr>
          <p:cNvPr id="4" name="Tijdelijke aanduiding voor dianummer 3"/>
          <p:cNvSpPr>
            <a:spLocks noGrp="1"/>
          </p:cNvSpPr>
          <p:nvPr>
            <p:ph type="sldNum" sz="quarter" idx="10"/>
          </p:nvPr>
        </p:nvSpPr>
        <p:spPr/>
        <p:txBody>
          <a:bodyPr/>
          <a:lstStyle/>
          <a:p>
            <a:fld id="{1D08D3AC-F90D-4218-9CF4-9476D75C98EC}" type="slidenum">
              <a:rPr lang="nl-BE" smtClean="0"/>
              <a:t>8</a:t>
            </a:fld>
            <a:endParaRPr lang="nl-BE"/>
          </a:p>
        </p:txBody>
      </p:sp>
    </p:spTree>
    <p:extLst>
      <p:ext uri="{BB962C8B-B14F-4D97-AF65-F5344CB8AC3E}">
        <p14:creationId xmlns:p14="http://schemas.microsoft.com/office/powerpoint/2010/main" val="4122651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14375" y="1177925"/>
            <a:ext cx="5648325" cy="3178175"/>
          </a:xfrm>
        </p:spPr>
      </p:sp>
      <p:sp>
        <p:nvSpPr>
          <p:cNvPr id="3" name="Tijdelijke aanduiding voor notities 2"/>
          <p:cNvSpPr>
            <a:spLocks noGrp="1"/>
          </p:cNvSpPr>
          <p:nvPr>
            <p:ph type="body" idx="1"/>
          </p:nvPr>
        </p:nvSpPr>
        <p:spPr/>
        <p:txBody>
          <a:bodyPr/>
          <a:lstStyle/>
          <a:p>
            <a:r>
              <a:rPr lang="nl-BE" dirty="0"/>
              <a:t>Een gelijkaardige </a:t>
            </a:r>
            <a:r>
              <a:rPr lang="nl-BE" dirty="0" err="1"/>
              <a:t>sturctuur</a:t>
            </a:r>
            <a:r>
              <a:rPr lang="nl-BE" dirty="0"/>
              <a:t>, al is het</a:t>
            </a:r>
            <a:r>
              <a:rPr lang="nl-BE" baseline="0" dirty="0"/>
              <a:t> iets zachter, zien we ook op dit microscopie beeld.</a:t>
            </a:r>
            <a:endParaRPr lang="nl-BE" dirty="0"/>
          </a:p>
        </p:txBody>
      </p:sp>
      <p:sp>
        <p:nvSpPr>
          <p:cNvPr id="4" name="Tijdelijke aanduiding voor dianummer 3"/>
          <p:cNvSpPr>
            <a:spLocks noGrp="1"/>
          </p:cNvSpPr>
          <p:nvPr>
            <p:ph type="sldNum" sz="quarter" idx="10"/>
          </p:nvPr>
        </p:nvSpPr>
        <p:spPr/>
        <p:txBody>
          <a:bodyPr/>
          <a:lstStyle/>
          <a:p>
            <a:fld id="{1D08D3AC-F90D-4218-9CF4-9476D75C98EC}" type="slidenum">
              <a:rPr lang="nl-BE" smtClean="0"/>
              <a:t>9</a:t>
            </a:fld>
            <a:endParaRPr lang="nl-BE"/>
          </a:p>
        </p:txBody>
      </p:sp>
    </p:spTree>
    <p:extLst>
      <p:ext uri="{BB962C8B-B14F-4D97-AF65-F5344CB8AC3E}">
        <p14:creationId xmlns:p14="http://schemas.microsoft.com/office/powerpoint/2010/main" val="3348634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FFD921-B6BA-4701-95B2-2D471E744A9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a:p>
        </p:txBody>
      </p:sp>
      <p:sp>
        <p:nvSpPr>
          <p:cNvPr id="3" name="Ondertitel 2">
            <a:extLst>
              <a:ext uri="{FF2B5EF4-FFF2-40B4-BE49-F238E27FC236}">
                <a16:creationId xmlns:a16="http://schemas.microsoft.com/office/drawing/2014/main" id="{651DFDDD-C856-4780-9FA9-267C9DD30C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Tijdelijke aanduiding voor datum 3">
            <a:extLst>
              <a:ext uri="{FF2B5EF4-FFF2-40B4-BE49-F238E27FC236}">
                <a16:creationId xmlns:a16="http://schemas.microsoft.com/office/drawing/2014/main" id="{557458A6-E855-4E2E-8E71-65BE3F3FA12B}"/>
              </a:ext>
            </a:extLst>
          </p:cNvPr>
          <p:cNvSpPr>
            <a:spLocks noGrp="1"/>
          </p:cNvSpPr>
          <p:nvPr>
            <p:ph type="dt" sz="half" idx="10"/>
          </p:nvPr>
        </p:nvSpPr>
        <p:spPr/>
        <p:txBody>
          <a:bodyPr/>
          <a:lstStyle/>
          <a:p>
            <a:fld id="{1926A497-6CF9-45AA-A0D6-EDA66D2AF48A}" type="datetimeFigureOut">
              <a:rPr lang="en-US" smtClean="0"/>
              <a:t>03-Nov-18</a:t>
            </a:fld>
            <a:endParaRPr lang="en-US"/>
          </a:p>
        </p:txBody>
      </p:sp>
      <p:sp>
        <p:nvSpPr>
          <p:cNvPr id="5" name="Tijdelijke aanduiding voor voettekst 4">
            <a:extLst>
              <a:ext uri="{FF2B5EF4-FFF2-40B4-BE49-F238E27FC236}">
                <a16:creationId xmlns:a16="http://schemas.microsoft.com/office/drawing/2014/main" id="{11EE4773-EA3E-44C5-BE6E-ECFCF7350F85}"/>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03513E1A-17DE-4083-B341-F26EF9979CA7}"/>
              </a:ext>
            </a:extLst>
          </p:cNvPr>
          <p:cNvSpPr>
            <a:spLocks noGrp="1"/>
          </p:cNvSpPr>
          <p:nvPr>
            <p:ph type="sldNum" sz="quarter" idx="12"/>
          </p:nvPr>
        </p:nvSpPr>
        <p:spPr/>
        <p:txBody>
          <a:bodyPr/>
          <a:lstStyle/>
          <a:p>
            <a:fld id="{C716617E-5DA5-4FD7-80D7-0D7A33E85144}" type="slidenum">
              <a:rPr lang="en-US" smtClean="0"/>
              <a:t>‹nr.›</a:t>
            </a:fld>
            <a:endParaRPr lang="en-US"/>
          </a:p>
        </p:txBody>
      </p:sp>
    </p:spTree>
    <p:extLst>
      <p:ext uri="{BB962C8B-B14F-4D97-AF65-F5344CB8AC3E}">
        <p14:creationId xmlns:p14="http://schemas.microsoft.com/office/powerpoint/2010/main" val="855791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AFA120-A6FA-4271-AB71-BC8B2099E4DD}"/>
              </a:ext>
            </a:extLst>
          </p:cNvPr>
          <p:cNvSpPr>
            <a:spLocks noGrp="1"/>
          </p:cNvSpPr>
          <p:nvPr>
            <p:ph type="title"/>
          </p:nvPr>
        </p:nvSpPr>
        <p:spPr/>
        <p:txBody>
          <a:bodyPr/>
          <a:lstStyle/>
          <a:p>
            <a:r>
              <a:rPr lang="nl-NL"/>
              <a:t>Klik om stijl te bewerken</a:t>
            </a:r>
            <a:endParaRPr lang="en-US"/>
          </a:p>
        </p:txBody>
      </p:sp>
      <p:sp>
        <p:nvSpPr>
          <p:cNvPr id="3" name="Tijdelijke aanduiding voor verticale tekst 2">
            <a:extLst>
              <a:ext uri="{FF2B5EF4-FFF2-40B4-BE49-F238E27FC236}">
                <a16:creationId xmlns:a16="http://schemas.microsoft.com/office/drawing/2014/main" id="{5BE2B0DA-62B5-4F8E-8984-8F5F52D1A5BA}"/>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FCEC4BB3-E402-410E-8348-0D0FAF3CF0AA}"/>
              </a:ext>
            </a:extLst>
          </p:cNvPr>
          <p:cNvSpPr>
            <a:spLocks noGrp="1"/>
          </p:cNvSpPr>
          <p:nvPr>
            <p:ph type="dt" sz="half" idx="10"/>
          </p:nvPr>
        </p:nvSpPr>
        <p:spPr/>
        <p:txBody>
          <a:bodyPr/>
          <a:lstStyle/>
          <a:p>
            <a:fld id="{1926A497-6CF9-45AA-A0D6-EDA66D2AF48A}" type="datetimeFigureOut">
              <a:rPr lang="en-US" smtClean="0"/>
              <a:t>03-Nov-18</a:t>
            </a:fld>
            <a:endParaRPr lang="en-US"/>
          </a:p>
        </p:txBody>
      </p:sp>
      <p:sp>
        <p:nvSpPr>
          <p:cNvPr id="5" name="Tijdelijke aanduiding voor voettekst 4">
            <a:extLst>
              <a:ext uri="{FF2B5EF4-FFF2-40B4-BE49-F238E27FC236}">
                <a16:creationId xmlns:a16="http://schemas.microsoft.com/office/drawing/2014/main" id="{239484D2-9963-46C1-94E6-ED4238D041D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BCC1A2F5-0FA6-42A8-BC80-40CA7DEC5E50}"/>
              </a:ext>
            </a:extLst>
          </p:cNvPr>
          <p:cNvSpPr>
            <a:spLocks noGrp="1"/>
          </p:cNvSpPr>
          <p:nvPr>
            <p:ph type="sldNum" sz="quarter" idx="12"/>
          </p:nvPr>
        </p:nvSpPr>
        <p:spPr/>
        <p:txBody>
          <a:bodyPr/>
          <a:lstStyle/>
          <a:p>
            <a:fld id="{C716617E-5DA5-4FD7-80D7-0D7A33E85144}" type="slidenum">
              <a:rPr lang="en-US" smtClean="0"/>
              <a:t>‹nr.›</a:t>
            </a:fld>
            <a:endParaRPr lang="en-US"/>
          </a:p>
        </p:txBody>
      </p:sp>
    </p:spTree>
    <p:extLst>
      <p:ext uri="{BB962C8B-B14F-4D97-AF65-F5344CB8AC3E}">
        <p14:creationId xmlns:p14="http://schemas.microsoft.com/office/powerpoint/2010/main" val="2698317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20DF2DB-39B8-46D2-9B42-A27116837C75}"/>
              </a:ext>
            </a:extLst>
          </p:cNvPr>
          <p:cNvSpPr>
            <a:spLocks noGrp="1"/>
          </p:cNvSpPr>
          <p:nvPr>
            <p:ph type="title" orient="vert"/>
          </p:nvPr>
        </p:nvSpPr>
        <p:spPr>
          <a:xfrm>
            <a:off x="8724900" y="365125"/>
            <a:ext cx="2628900" cy="5811838"/>
          </a:xfrm>
        </p:spPr>
        <p:txBody>
          <a:bodyPr vert="eaVert"/>
          <a:lstStyle/>
          <a:p>
            <a:r>
              <a:rPr lang="nl-NL"/>
              <a:t>Klik om stijl te bewerken</a:t>
            </a:r>
            <a:endParaRPr lang="en-US"/>
          </a:p>
        </p:txBody>
      </p:sp>
      <p:sp>
        <p:nvSpPr>
          <p:cNvPr id="3" name="Tijdelijke aanduiding voor verticale tekst 2">
            <a:extLst>
              <a:ext uri="{FF2B5EF4-FFF2-40B4-BE49-F238E27FC236}">
                <a16:creationId xmlns:a16="http://schemas.microsoft.com/office/drawing/2014/main" id="{DF471C06-C52B-4368-BACD-8ED5D626EFCC}"/>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5986E6C-A422-4F02-A01A-E1DC212CD503}"/>
              </a:ext>
            </a:extLst>
          </p:cNvPr>
          <p:cNvSpPr>
            <a:spLocks noGrp="1"/>
          </p:cNvSpPr>
          <p:nvPr>
            <p:ph type="dt" sz="half" idx="10"/>
          </p:nvPr>
        </p:nvSpPr>
        <p:spPr/>
        <p:txBody>
          <a:bodyPr/>
          <a:lstStyle/>
          <a:p>
            <a:fld id="{1926A497-6CF9-45AA-A0D6-EDA66D2AF48A}" type="datetimeFigureOut">
              <a:rPr lang="en-US" smtClean="0"/>
              <a:t>03-Nov-18</a:t>
            </a:fld>
            <a:endParaRPr lang="en-US"/>
          </a:p>
        </p:txBody>
      </p:sp>
      <p:sp>
        <p:nvSpPr>
          <p:cNvPr id="5" name="Tijdelijke aanduiding voor voettekst 4">
            <a:extLst>
              <a:ext uri="{FF2B5EF4-FFF2-40B4-BE49-F238E27FC236}">
                <a16:creationId xmlns:a16="http://schemas.microsoft.com/office/drawing/2014/main" id="{1C165F24-E98E-48B6-9D35-57C698D4F3FC}"/>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0E14238-FD20-48D6-A701-35A8A5C53864}"/>
              </a:ext>
            </a:extLst>
          </p:cNvPr>
          <p:cNvSpPr>
            <a:spLocks noGrp="1"/>
          </p:cNvSpPr>
          <p:nvPr>
            <p:ph type="sldNum" sz="quarter" idx="12"/>
          </p:nvPr>
        </p:nvSpPr>
        <p:spPr/>
        <p:txBody>
          <a:bodyPr/>
          <a:lstStyle/>
          <a:p>
            <a:fld id="{C716617E-5DA5-4FD7-80D7-0D7A33E85144}" type="slidenum">
              <a:rPr lang="en-US" smtClean="0"/>
              <a:t>‹nr.›</a:t>
            </a:fld>
            <a:endParaRPr lang="en-US"/>
          </a:p>
        </p:txBody>
      </p:sp>
    </p:spTree>
    <p:extLst>
      <p:ext uri="{BB962C8B-B14F-4D97-AF65-F5344CB8AC3E}">
        <p14:creationId xmlns:p14="http://schemas.microsoft.com/office/powerpoint/2010/main" val="112338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52CBBF-8405-4494-A3D7-75ED39C51C25}"/>
              </a:ext>
            </a:extLst>
          </p:cNvPr>
          <p:cNvSpPr>
            <a:spLocks noGrp="1"/>
          </p:cNvSpPr>
          <p:nvPr>
            <p:ph type="title"/>
          </p:nvPr>
        </p:nvSpPr>
        <p:spPr/>
        <p:txBody>
          <a:body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90730E2A-413E-4B3E-95DC-C1EDB12F77FF}"/>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B33A6453-6B2A-4F1C-815B-B273C0E58F0C}"/>
              </a:ext>
            </a:extLst>
          </p:cNvPr>
          <p:cNvSpPr>
            <a:spLocks noGrp="1"/>
          </p:cNvSpPr>
          <p:nvPr>
            <p:ph type="dt" sz="half" idx="10"/>
          </p:nvPr>
        </p:nvSpPr>
        <p:spPr/>
        <p:txBody>
          <a:bodyPr/>
          <a:lstStyle/>
          <a:p>
            <a:fld id="{1926A497-6CF9-45AA-A0D6-EDA66D2AF48A}" type="datetimeFigureOut">
              <a:rPr lang="en-US" smtClean="0"/>
              <a:t>03-Nov-18</a:t>
            </a:fld>
            <a:endParaRPr lang="en-US"/>
          </a:p>
        </p:txBody>
      </p:sp>
      <p:sp>
        <p:nvSpPr>
          <p:cNvPr id="5" name="Tijdelijke aanduiding voor voettekst 4">
            <a:extLst>
              <a:ext uri="{FF2B5EF4-FFF2-40B4-BE49-F238E27FC236}">
                <a16:creationId xmlns:a16="http://schemas.microsoft.com/office/drawing/2014/main" id="{96237F2A-3D30-4482-84D6-0BCB29384E83}"/>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C559AAA8-6D7D-4E8C-AE22-6EE56AA2DC13}"/>
              </a:ext>
            </a:extLst>
          </p:cNvPr>
          <p:cNvSpPr>
            <a:spLocks noGrp="1"/>
          </p:cNvSpPr>
          <p:nvPr>
            <p:ph type="sldNum" sz="quarter" idx="12"/>
          </p:nvPr>
        </p:nvSpPr>
        <p:spPr/>
        <p:txBody>
          <a:bodyPr/>
          <a:lstStyle/>
          <a:p>
            <a:fld id="{C716617E-5DA5-4FD7-80D7-0D7A33E85144}" type="slidenum">
              <a:rPr lang="en-US" smtClean="0"/>
              <a:t>‹nr.›</a:t>
            </a:fld>
            <a:endParaRPr lang="en-US"/>
          </a:p>
        </p:txBody>
      </p:sp>
    </p:spTree>
    <p:extLst>
      <p:ext uri="{BB962C8B-B14F-4D97-AF65-F5344CB8AC3E}">
        <p14:creationId xmlns:p14="http://schemas.microsoft.com/office/powerpoint/2010/main" val="113121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596C6C-672A-47D4-937D-D98B5527D78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1DF22093-AC8D-4285-A2D5-A94ABEE4BC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AB581A76-C62C-4ED8-BD16-012B13679DEF}"/>
              </a:ext>
            </a:extLst>
          </p:cNvPr>
          <p:cNvSpPr>
            <a:spLocks noGrp="1"/>
          </p:cNvSpPr>
          <p:nvPr>
            <p:ph type="dt" sz="half" idx="10"/>
          </p:nvPr>
        </p:nvSpPr>
        <p:spPr/>
        <p:txBody>
          <a:bodyPr/>
          <a:lstStyle/>
          <a:p>
            <a:fld id="{1926A497-6CF9-45AA-A0D6-EDA66D2AF48A}" type="datetimeFigureOut">
              <a:rPr lang="en-US" smtClean="0"/>
              <a:t>03-Nov-18</a:t>
            </a:fld>
            <a:endParaRPr lang="en-US"/>
          </a:p>
        </p:txBody>
      </p:sp>
      <p:sp>
        <p:nvSpPr>
          <p:cNvPr id="5" name="Tijdelijke aanduiding voor voettekst 4">
            <a:extLst>
              <a:ext uri="{FF2B5EF4-FFF2-40B4-BE49-F238E27FC236}">
                <a16:creationId xmlns:a16="http://schemas.microsoft.com/office/drawing/2014/main" id="{3FCFB021-3410-4433-BE2A-4D54DF324FFF}"/>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29A82DCB-1F3E-4705-9912-4842CA74A1D8}"/>
              </a:ext>
            </a:extLst>
          </p:cNvPr>
          <p:cNvSpPr>
            <a:spLocks noGrp="1"/>
          </p:cNvSpPr>
          <p:nvPr>
            <p:ph type="sldNum" sz="quarter" idx="12"/>
          </p:nvPr>
        </p:nvSpPr>
        <p:spPr/>
        <p:txBody>
          <a:bodyPr/>
          <a:lstStyle/>
          <a:p>
            <a:fld id="{C716617E-5DA5-4FD7-80D7-0D7A33E85144}" type="slidenum">
              <a:rPr lang="en-US" smtClean="0"/>
              <a:t>‹nr.›</a:t>
            </a:fld>
            <a:endParaRPr lang="en-US"/>
          </a:p>
        </p:txBody>
      </p:sp>
    </p:spTree>
    <p:extLst>
      <p:ext uri="{BB962C8B-B14F-4D97-AF65-F5344CB8AC3E}">
        <p14:creationId xmlns:p14="http://schemas.microsoft.com/office/powerpoint/2010/main" val="3133769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1084BF-2DFD-4D93-96DF-4285A9D35DBF}"/>
              </a:ext>
            </a:extLst>
          </p:cNvPr>
          <p:cNvSpPr>
            <a:spLocks noGrp="1"/>
          </p:cNvSpPr>
          <p:nvPr>
            <p:ph type="title"/>
          </p:nvPr>
        </p:nvSpPr>
        <p:spPr/>
        <p:txBody>
          <a:body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C86D10AD-69FC-4C96-B717-199A1EF56570}"/>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a:extLst>
              <a:ext uri="{FF2B5EF4-FFF2-40B4-BE49-F238E27FC236}">
                <a16:creationId xmlns:a16="http://schemas.microsoft.com/office/drawing/2014/main" id="{40691B35-E51D-4516-BD0C-E68033B9B691}"/>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4">
            <a:extLst>
              <a:ext uri="{FF2B5EF4-FFF2-40B4-BE49-F238E27FC236}">
                <a16:creationId xmlns:a16="http://schemas.microsoft.com/office/drawing/2014/main" id="{F59468D8-9C93-44BF-9771-2F14EDAC2730}"/>
              </a:ext>
            </a:extLst>
          </p:cNvPr>
          <p:cNvSpPr>
            <a:spLocks noGrp="1"/>
          </p:cNvSpPr>
          <p:nvPr>
            <p:ph type="dt" sz="half" idx="10"/>
          </p:nvPr>
        </p:nvSpPr>
        <p:spPr/>
        <p:txBody>
          <a:bodyPr/>
          <a:lstStyle/>
          <a:p>
            <a:fld id="{1926A497-6CF9-45AA-A0D6-EDA66D2AF48A}" type="datetimeFigureOut">
              <a:rPr lang="en-US" smtClean="0"/>
              <a:t>03-Nov-18</a:t>
            </a:fld>
            <a:endParaRPr lang="en-US"/>
          </a:p>
        </p:txBody>
      </p:sp>
      <p:sp>
        <p:nvSpPr>
          <p:cNvPr id="6" name="Tijdelijke aanduiding voor voettekst 5">
            <a:extLst>
              <a:ext uri="{FF2B5EF4-FFF2-40B4-BE49-F238E27FC236}">
                <a16:creationId xmlns:a16="http://schemas.microsoft.com/office/drawing/2014/main" id="{52D473E8-C7E8-400F-8F81-CF8B9A95373E}"/>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480AFA31-589D-4DF9-B377-D28A0E02569E}"/>
              </a:ext>
            </a:extLst>
          </p:cNvPr>
          <p:cNvSpPr>
            <a:spLocks noGrp="1"/>
          </p:cNvSpPr>
          <p:nvPr>
            <p:ph type="sldNum" sz="quarter" idx="12"/>
          </p:nvPr>
        </p:nvSpPr>
        <p:spPr/>
        <p:txBody>
          <a:bodyPr/>
          <a:lstStyle/>
          <a:p>
            <a:fld id="{C716617E-5DA5-4FD7-80D7-0D7A33E85144}" type="slidenum">
              <a:rPr lang="en-US" smtClean="0"/>
              <a:t>‹nr.›</a:t>
            </a:fld>
            <a:endParaRPr lang="en-US"/>
          </a:p>
        </p:txBody>
      </p:sp>
    </p:spTree>
    <p:extLst>
      <p:ext uri="{BB962C8B-B14F-4D97-AF65-F5344CB8AC3E}">
        <p14:creationId xmlns:p14="http://schemas.microsoft.com/office/powerpoint/2010/main" val="4018699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511007-7EF8-4BE1-A7EB-7FBBFCD330BB}"/>
              </a:ext>
            </a:extLst>
          </p:cNvPr>
          <p:cNvSpPr>
            <a:spLocks noGrp="1"/>
          </p:cNvSpPr>
          <p:nvPr>
            <p:ph type="title"/>
          </p:nvPr>
        </p:nvSpPr>
        <p:spPr>
          <a:xfrm>
            <a:off x="839788" y="365125"/>
            <a:ext cx="10515600" cy="1325563"/>
          </a:xfrm>
        </p:spPr>
        <p:txBody>
          <a:body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C3B3E210-F98F-491F-8562-DAED68967C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269CC7F7-D21A-4747-9718-54FB374A2717}"/>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a:extLst>
              <a:ext uri="{FF2B5EF4-FFF2-40B4-BE49-F238E27FC236}">
                <a16:creationId xmlns:a16="http://schemas.microsoft.com/office/drawing/2014/main" id="{AF016E02-3720-4D81-A0FC-200999235D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FD2A3E91-1C53-400D-99BD-CD32CA9C6187}"/>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6">
            <a:extLst>
              <a:ext uri="{FF2B5EF4-FFF2-40B4-BE49-F238E27FC236}">
                <a16:creationId xmlns:a16="http://schemas.microsoft.com/office/drawing/2014/main" id="{4E4D8B89-B117-461B-8087-7CA2DC9E0D7F}"/>
              </a:ext>
            </a:extLst>
          </p:cNvPr>
          <p:cNvSpPr>
            <a:spLocks noGrp="1"/>
          </p:cNvSpPr>
          <p:nvPr>
            <p:ph type="dt" sz="half" idx="10"/>
          </p:nvPr>
        </p:nvSpPr>
        <p:spPr/>
        <p:txBody>
          <a:bodyPr/>
          <a:lstStyle/>
          <a:p>
            <a:fld id="{1926A497-6CF9-45AA-A0D6-EDA66D2AF48A}" type="datetimeFigureOut">
              <a:rPr lang="en-US" smtClean="0"/>
              <a:t>03-Nov-18</a:t>
            </a:fld>
            <a:endParaRPr lang="en-US"/>
          </a:p>
        </p:txBody>
      </p:sp>
      <p:sp>
        <p:nvSpPr>
          <p:cNvPr id="8" name="Tijdelijke aanduiding voor voettekst 7">
            <a:extLst>
              <a:ext uri="{FF2B5EF4-FFF2-40B4-BE49-F238E27FC236}">
                <a16:creationId xmlns:a16="http://schemas.microsoft.com/office/drawing/2014/main" id="{97133979-2BE3-4E2B-8483-AD79E62F7AD0}"/>
              </a:ext>
            </a:extLst>
          </p:cNvPr>
          <p:cNvSpPr>
            <a:spLocks noGrp="1"/>
          </p:cNvSpPr>
          <p:nvPr>
            <p:ph type="ftr" sz="quarter" idx="11"/>
          </p:nvPr>
        </p:nvSpPr>
        <p:spPr/>
        <p:txBody>
          <a:bodyPr/>
          <a:lstStyle/>
          <a:p>
            <a:endParaRPr lang="en-US"/>
          </a:p>
        </p:txBody>
      </p:sp>
      <p:sp>
        <p:nvSpPr>
          <p:cNvPr id="9" name="Tijdelijke aanduiding voor dianummer 8">
            <a:extLst>
              <a:ext uri="{FF2B5EF4-FFF2-40B4-BE49-F238E27FC236}">
                <a16:creationId xmlns:a16="http://schemas.microsoft.com/office/drawing/2014/main" id="{A070E289-2B62-459C-A885-F21DF2CFCD97}"/>
              </a:ext>
            </a:extLst>
          </p:cNvPr>
          <p:cNvSpPr>
            <a:spLocks noGrp="1"/>
          </p:cNvSpPr>
          <p:nvPr>
            <p:ph type="sldNum" sz="quarter" idx="12"/>
          </p:nvPr>
        </p:nvSpPr>
        <p:spPr/>
        <p:txBody>
          <a:bodyPr/>
          <a:lstStyle/>
          <a:p>
            <a:fld id="{C716617E-5DA5-4FD7-80D7-0D7A33E85144}" type="slidenum">
              <a:rPr lang="en-US" smtClean="0"/>
              <a:t>‹nr.›</a:t>
            </a:fld>
            <a:endParaRPr lang="en-US"/>
          </a:p>
        </p:txBody>
      </p:sp>
    </p:spTree>
    <p:extLst>
      <p:ext uri="{BB962C8B-B14F-4D97-AF65-F5344CB8AC3E}">
        <p14:creationId xmlns:p14="http://schemas.microsoft.com/office/powerpoint/2010/main" val="2848425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ACBAE6-FC82-40D7-9AA1-382FC799AE18}"/>
              </a:ext>
            </a:extLst>
          </p:cNvPr>
          <p:cNvSpPr>
            <a:spLocks noGrp="1"/>
          </p:cNvSpPr>
          <p:nvPr>
            <p:ph type="title"/>
          </p:nvPr>
        </p:nvSpPr>
        <p:spPr/>
        <p:txBody>
          <a:bodyPr/>
          <a:lstStyle/>
          <a:p>
            <a:r>
              <a:rPr lang="nl-NL"/>
              <a:t>Klik om stijl te bewerken</a:t>
            </a:r>
            <a:endParaRPr lang="en-US"/>
          </a:p>
        </p:txBody>
      </p:sp>
      <p:sp>
        <p:nvSpPr>
          <p:cNvPr id="3" name="Tijdelijke aanduiding voor datum 2">
            <a:extLst>
              <a:ext uri="{FF2B5EF4-FFF2-40B4-BE49-F238E27FC236}">
                <a16:creationId xmlns:a16="http://schemas.microsoft.com/office/drawing/2014/main" id="{CD168FE3-6BC2-49F9-AA20-F2B03E236D98}"/>
              </a:ext>
            </a:extLst>
          </p:cNvPr>
          <p:cNvSpPr>
            <a:spLocks noGrp="1"/>
          </p:cNvSpPr>
          <p:nvPr>
            <p:ph type="dt" sz="half" idx="10"/>
          </p:nvPr>
        </p:nvSpPr>
        <p:spPr/>
        <p:txBody>
          <a:bodyPr/>
          <a:lstStyle/>
          <a:p>
            <a:fld id="{1926A497-6CF9-45AA-A0D6-EDA66D2AF48A}" type="datetimeFigureOut">
              <a:rPr lang="en-US" smtClean="0"/>
              <a:t>03-Nov-18</a:t>
            </a:fld>
            <a:endParaRPr lang="en-US"/>
          </a:p>
        </p:txBody>
      </p:sp>
      <p:sp>
        <p:nvSpPr>
          <p:cNvPr id="4" name="Tijdelijke aanduiding voor voettekst 3">
            <a:extLst>
              <a:ext uri="{FF2B5EF4-FFF2-40B4-BE49-F238E27FC236}">
                <a16:creationId xmlns:a16="http://schemas.microsoft.com/office/drawing/2014/main" id="{29B1F363-4042-4BB5-A88E-39EFB96FCCDB}"/>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AF841F4D-82BA-4C9A-9AC8-ACF7A61E6C8A}"/>
              </a:ext>
            </a:extLst>
          </p:cNvPr>
          <p:cNvSpPr>
            <a:spLocks noGrp="1"/>
          </p:cNvSpPr>
          <p:nvPr>
            <p:ph type="sldNum" sz="quarter" idx="12"/>
          </p:nvPr>
        </p:nvSpPr>
        <p:spPr/>
        <p:txBody>
          <a:bodyPr/>
          <a:lstStyle/>
          <a:p>
            <a:fld id="{C716617E-5DA5-4FD7-80D7-0D7A33E85144}" type="slidenum">
              <a:rPr lang="en-US" smtClean="0"/>
              <a:t>‹nr.›</a:t>
            </a:fld>
            <a:endParaRPr lang="en-US"/>
          </a:p>
        </p:txBody>
      </p:sp>
    </p:spTree>
    <p:extLst>
      <p:ext uri="{BB962C8B-B14F-4D97-AF65-F5344CB8AC3E}">
        <p14:creationId xmlns:p14="http://schemas.microsoft.com/office/powerpoint/2010/main" val="802442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81BD30F-73BC-45DF-9D95-E242A790A68B}"/>
              </a:ext>
            </a:extLst>
          </p:cNvPr>
          <p:cNvSpPr>
            <a:spLocks noGrp="1"/>
          </p:cNvSpPr>
          <p:nvPr>
            <p:ph type="dt" sz="half" idx="10"/>
          </p:nvPr>
        </p:nvSpPr>
        <p:spPr/>
        <p:txBody>
          <a:bodyPr/>
          <a:lstStyle/>
          <a:p>
            <a:fld id="{1926A497-6CF9-45AA-A0D6-EDA66D2AF48A}" type="datetimeFigureOut">
              <a:rPr lang="en-US" smtClean="0"/>
              <a:t>03-Nov-18</a:t>
            </a:fld>
            <a:endParaRPr lang="en-US"/>
          </a:p>
        </p:txBody>
      </p:sp>
      <p:sp>
        <p:nvSpPr>
          <p:cNvPr id="3" name="Tijdelijke aanduiding voor voettekst 2">
            <a:extLst>
              <a:ext uri="{FF2B5EF4-FFF2-40B4-BE49-F238E27FC236}">
                <a16:creationId xmlns:a16="http://schemas.microsoft.com/office/drawing/2014/main" id="{4349900D-CE65-46EF-B472-4EF0D07BF4A4}"/>
              </a:ext>
            </a:extLst>
          </p:cNvPr>
          <p:cNvSpPr>
            <a:spLocks noGrp="1"/>
          </p:cNvSpPr>
          <p:nvPr>
            <p:ph type="ftr" sz="quarter" idx="11"/>
          </p:nvPr>
        </p:nvSpPr>
        <p:spPr/>
        <p:txBody>
          <a:bodyPr/>
          <a:lstStyle/>
          <a:p>
            <a:endParaRPr lang="en-US"/>
          </a:p>
        </p:txBody>
      </p:sp>
      <p:sp>
        <p:nvSpPr>
          <p:cNvPr id="4" name="Tijdelijke aanduiding voor dianummer 3">
            <a:extLst>
              <a:ext uri="{FF2B5EF4-FFF2-40B4-BE49-F238E27FC236}">
                <a16:creationId xmlns:a16="http://schemas.microsoft.com/office/drawing/2014/main" id="{5C491010-FB9B-4003-B150-77629A46FA21}"/>
              </a:ext>
            </a:extLst>
          </p:cNvPr>
          <p:cNvSpPr>
            <a:spLocks noGrp="1"/>
          </p:cNvSpPr>
          <p:nvPr>
            <p:ph type="sldNum" sz="quarter" idx="12"/>
          </p:nvPr>
        </p:nvSpPr>
        <p:spPr/>
        <p:txBody>
          <a:bodyPr/>
          <a:lstStyle/>
          <a:p>
            <a:fld id="{C716617E-5DA5-4FD7-80D7-0D7A33E85144}" type="slidenum">
              <a:rPr lang="en-US" smtClean="0"/>
              <a:t>‹nr.›</a:t>
            </a:fld>
            <a:endParaRPr lang="en-US"/>
          </a:p>
        </p:txBody>
      </p:sp>
    </p:spTree>
    <p:extLst>
      <p:ext uri="{BB962C8B-B14F-4D97-AF65-F5344CB8AC3E}">
        <p14:creationId xmlns:p14="http://schemas.microsoft.com/office/powerpoint/2010/main" val="18304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163626-49A7-46A1-987F-405DA8F3731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EC40B2C3-2DBF-4D1F-BDD2-8A832E7ECF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a:extLst>
              <a:ext uri="{FF2B5EF4-FFF2-40B4-BE49-F238E27FC236}">
                <a16:creationId xmlns:a16="http://schemas.microsoft.com/office/drawing/2014/main" id="{6F316910-E9BD-4A59-BDC6-E06810430C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EE45572A-123F-414E-A236-AED741F38810}"/>
              </a:ext>
            </a:extLst>
          </p:cNvPr>
          <p:cNvSpPr>
            <a:spLocks noGrp="1"/>
          </p:cNvSpPr>
          <p:nvPr>
            <p:ph type="dt" sz="half" idx="10"/>
          </p:nvPr>
        </p:nvSpPr>
        <p:spPr/>
        <p:txBody>
          <a:bodyPr/>
          <a:lstStyle/>
          <a:p>
            <a:fld id="{1926A497-6CF9-45AA-A0D6-EDA66D2AF48A}" type="datetimeFigureOut">
              <a:rPr lang="en-US" smtClean="0"/>
              <a:t>03-Nov-18</a:t>
            </a:fld>
            <a:endParaRPr lang="en-US"/>
          </a:p>
        </p:txBody>
      </p:sp>
      <p:sp>
        <p:nvSpPr>
          <p:cNvPr id="6" name="Tijdelijke aanduiding voor voettekst 5">
            <a:extLst>
              <a:ext uri="{FF2B5EF4-FFF2-40B4-BE49-F238E27FC236}">
                <a16:creationId xmlns:a16="http://schemas.microsoft.com/office/drawing/2014/main" id="{934A72EE-0DD2-4FF1-BB29-3166F06F863D}"/>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A265751E-51BC-401D-B9D9-31BE4F14B90E}"/>
              </a:ext>
            </a:extLst>
          </p:cNvPr>
          <p:cNvSpPr>
            <a:spLocks noGrp="1"/>
          </p:cNvSpPr>
          <p:nvPr>
            <p:ph type="sldNum" sz="quarter" idx="12"/>
          </p:nvPr>
        </p:nvSpPr>
        <p:spPr/>
        <p:txBody>
          <a:bodyPr/>
          <a:lstStyle/>
          <a:p>
            <a:fld id="{C716617E-5DA5-4FD7-80D7-0D7A33E85144}" type="slidenum">
              <a:rPr lang="en-US" smtClean="0"/>
              <a:t>‹nr.›</a:t>
            </a:fld>
            <a:endParaRPr lang="en-US"/>
          </a:p>
        </p:txBody>
      </p:sp>
    </p:spTree>
    <p:extLst>
      <p:ext uri="{BB962C8B-B14F-4D97-AF65-F5344CB8AC3E}">
        <p14:creationId xmlns:p14="http://schemas.microsoft.com/office/powerpoint/2010/main" val="1823599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858575-40A9-4F02-AE7A-BC4017B757B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Tijdelijke aanduiding voor afbeelding 2">
            <a:extLst>
              <a:ext uri="{FF2B5EF4-FFF2-40B4-BE49-F238E27FC236}">
                <a16:creationId xmlns:a16="http://schemas.microsoft.com/office/drawing/2014/main" id="{C0354518-AB4A-4DBA-A1A4-136A320687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ijdelijke aanduiding voor tekst 3">
            <a:extLst>
              <a:ext uri="{FF2B5EF4-FFF2-40B4-BE49-F238E27FC236}">
                <a16:creationId xmlns:a16="http://schemas.microsoft.com/office/drawing/2014/main" id="{F815C608-6A1A-4FA9-9F43-0F5E436D11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0E7806D5-25A0-448B-A748-944011BB344E}"/>
              </a:ext>
            </a:extLst>
          </p:cNvPr>
          <p:cNvSpPr>
            <a:spLocks noGrp="1"/>
          </p:cNvSpPr>
          <p:nvPr>
            <p:ph type="dt" sz="half" idx="10"/>
          </p:nvPr>
        </p:nvSpPr>
        <p:spPr/>
        <p:txBody>
          <a:bodyPr/>
          <a:lstStyle/>
          <a:p>
            <a:fld id="{1926A497-6CF9-45AA-A0D6-EDA66D2AF48A}" type="datetimeFigureOut">
              <a:rPr lang="en-US" smtClean="0"/>
              <a:t>03-Nov-18</a:t>
            </a:fld>
            <a:endParaRPr lang="en-US"/>
          </a:p>
        </p:txBody>
      </p:sp>
      <p:sp>
        <p:nvSpPr>
          <p:cNvPr id="6" name="Tijdelijke aanduiding voor voettekst 5">
            <a:extLst>
              <a:ext uri="{FF2B5EF4-FFF2-40B4-BE49-F238E27FC236}">
                <a16:creationId xmlns:a16="http://schemas.microsoft.com/office/drawing/2014/main" id="{127D62FE-C926-4516-8F6A-714DC384D5C7}"/>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7018093D-E9F8-4D63-9424-85415DF772AF}"/>
              </a:ext>
            </a:extLst>
          </p:cNvPr>
          <p:cNvSpPr>
            <a:spLocks noGrp="1"/>
          </p:cNvSpPr>
          <p:nvPr>
            <p:ph type="sldNum" sz="quarter" idx="12"/>
          </p:nvPr>
        </p:nvSpPr>
        <p:spPr/>
        <p:txBody>
          <a:bodyPr/>
          <a:lstStyle/>
          <a:p>
            <a:fld id="{C716617E-5DA5-4FD7-80D7-0D7A33E85144}" type="slidenum">
              <a:rPr lang="en-US" smtClean="0"/>
              <a:t>‹nr.›</a:t>
            </a:fld>
            <a:endParaRPr lang="en-US"/>
          </a:p>
        </p:txBody>
      </p:sp>
    </p:spTree>
    <p:extLst>
      <p:ext uri="{BB962C8B-B14F-4D97-AF65-F5344CB8AC3E}">
        <p14:creationId xmlns:p14="http://schemas.microsoft.com/office/powerpoint/2010/main" val="691801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64C9EE8-A89C-4AF8-9230-A3F78623A9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5D218294-5C41-4A6F-BBAA-04DA92AB77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0F34FA3F-7B54-4261-8C87-FFDD155438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26A497-6CF9-45AA-A0D6-EDA66D2AF48A}" type="datetimeFigureOut">
              <a:rPr lang="en-US" smtClean="0"/>
              <a:t>03-Nov-18</a:t>
            </a:fld>
            <a:endParaRPr lang="en-US"/>
          </a:p>
        </p:txBody>
      </p:sp>
      <p:sp>
        <p:nvSpPr>
          <p:cNvPr id="5" name="Tijdelijke aanduiding voor voettekst 4">
            <a:extLst>
              <a:ext uri="{FF2B5EF4-FFF2-40B4-BE49-F238E27FC236}">
                <a16:creationId xmlns:a16="http://schemas.microsoft.com/office/drawing/2014/main" id="{4A0658F7-2FFC-4490-962B-55C2C57478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a:extLst>
              <a:ext uri="{FF2B5EF4-FFF2-40B4-BE49-F238E27FC236}">
                <a16:creationId xmlns:a16="http://schemas.microsoft.com/office/drawing/2014/main" id="{EA69B85E-53C7-4A6E-B378-1B1C28B817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16617E-5DA5-4FD7-80D7-0D7A33E85144}" type="slidenum">
              <a:rPr lang="en-US" smtClean="0"/>
              <a:t>‹nr.›</a:t>
            </a:fld>
            <a:endParaRPr lang="en-US"/>
          </a:p>
        </p:txBody>
      </p:sp>
    </p:spTree>
    <p:extLst>
      <p:ext uri="{BB962C8B-B14F-4D97-AF65-F5344CB8AC3E}">
        <p14:creationId xmlns:p14="http://schemas.microsoft.com/office/powerpoint/2010/main" val="2529535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5.jpg"/><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6.jp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gif"/><Relationship Id="rId11" Type="http://schemas.openxmlformats.org/officeDocument/2006/relationships/image" Target="../media/image40.jpeg"/><Relationship Id="rId5" Type="http://schemas.openxmlformats.org/officeDocument/2006/relationships/image" Target="../media/image34.jpe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jpe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0.jp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3">
            <a:extLst>
              <a:ext uri="{28A0092B-C50C-407E-A947-70E740481C1C}">
                <a14:useLocalDpi xmlns:a14="http://schemas.microsoft.com/office/drawing/2010/main" val="0"/>
              </a:ext>
            </a:extLst>
          </a:blip>
          <a:srcRect t="7124"/>
          <a:stretch/>
        </p:blipFill>
        <p:spPr>
          <a:xfrm>
            <a:off x="0" y="-60312"/>
            <a:ext cx="12193471" cy="7558392"/>
          </a:xfrm>
          <a:prstGeom prst="rect">
            <a:avLst/>
          </a:prstGeom>
        </p:spPr>
      </p:pic>
      <p:sp>
        <p:nvSpPr>
          <p:cNvPr id="5" name="Rechthoek 4"/>
          <p:cNvSpPr/>
          <p:nvPr/>
        </p:nvSpPr>
        <p:spPr>
          <a:xfrm>
            <a:off x="-1" y="-60311"/>
            <a:ext cx="12191999" cy="7558391"/>
          </a:xfrm>
          <a:prstGeom prst="rect">
            <a:avLst/>
          </a:prstGeom>
          <a:solidFill>
            <a:srgbClr val="FFFFFF">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ndertitel 2"/>
          <p:cNvSpPr txBox="1">
            <a:spLocks/>
          </p:cNvSpPr>
          <p:nvPr/>
        </p:nvSpPr>
        <p:spPr>
          <a:xfrm>
            <a:off x="8132445" y="5909982"/>
            <a:ext cx="2372302" cy="948018"/>
          </a:xfrm>
          <a:prstGeom prst="rect">
            <a:avLst/>
          </a:prstGeom>
        </p:spPr>
        <p:txBody>
          <a:bodyPr vert="horz" lIns="68580" tIns="34290" rIns="68580" bIns="3429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BE" sz="2100" b="1" dirty="0">
                <a:solidFill>
                  <a:srgbClr val="4A141E"/>
                </a:solidFill>
                <a:latin typeface="Calibri Light" panose="020F0302020204030204" pitchFamily="34" charset="0"/>
                <a:ea typeface="Gulim" panose="020B0600000101010101" pitchFamily="34" charset="-127"/>
              </a:rPr>
              <a:t>Katrien Herdewyn</a:t>
            </a:r>
          </a:p>
          <a:p>
            <a:pPr marL="0" indent="0" algn="ctr">
              <a:buNone/>
            </a:pPr>
            <a:r>
              <a:rPr lang="nl-BE" sz="2100" b="1" dirty="0">
                <a:solidFill>
                  <a:srgbClr val="4A141E"/>
                </a:solidFill>
                <a:latin typeface="Calibri Light" panose="020F0302020204030204" pitchFamily="34" charset="0"/>
                <a:ea typeface="Gulim" panose="020B0600000101010101" pitchFamily="34" charset="-127"/>
              </a:rPr>
              <a:t>katrien@elegnano.com</a:t>
            </a:r>
          </a:p>
          <a:p>
            <a:pPr marL="0" indent="0" algn="ctr">
              <a:buNone/>
            </a:pPr>
            <a:r>
              <a:rPr lang="nl-BE" sz="2100" b="1" dirty="0">
                <a:solidFill>
                  <a:srgbClr val="4A141E"/>
                </a:solidFill>
                <a:latin typeface="Calibri Light" panose="020F0302020204030204" pitchFamily="34" charset="0"/>
                <a:ea typeface="Gulim" panose="020B0600000101010101" pitchFamily="34" charset="-127"/>
              </a:rPr>
              <a:t>+1 (510) 778-6537</a:t>
            </a:r>
            <a:endParaRPr lang="nl-BE" sz="1200" b="1" dirty="0">
              <a:solidFill>
                <a:srgbClr val="4A141E"/>
              </a:solidFill>
              <a:latin typeface="Calibri Light" panose="020F0302020204030204" pitchFamily="34" charset="0"/>
              <a:ea typeface="Gulim" panose="020B0600000101010101" pitchFamily="34" charset="-127"/>
            </a:endParaRPr>
          </a:p>
        </p:txBody>
      </p:sp>
      <p:sp>
        <p:nvSpPr>
          <p:cNvPr id="6" name="Ondertitel 2"/>
          <p:cNvSpPr txBox="1">
            <a:spLocks/>
          </p:cNvSpPr>
          <p:nvPr/>
        </p:nvSpPr>
        <p:spPr>
          <a:xfrm>
            <a:off x="3346533" y="2688584"/>
            <a:ext cx="5498933" cy="286009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BE" sz="6000" b="1" dirty="0">
                <a:solidFill>
                  <a:srgbClr val="4A141E"/>
                </a:solidFill>
                <a:effectLst>
                  <a:outerShdw blurRad="38100" dist="38100" dir="2700000" algn="tl">
                    <a:srgbClr val="000000">
                      <a:alpha val="43137"/>
                    </a:srgbClr>
                  </a:outerShdw>
                </a:effectLst>
                <a:latin typeface="Calibri Light" panose="020F0302020204030204" pitchFamily="34" charset="0"/>
                <a:ea typeface="Gulim" panose="020B0600000101010101" pitchFamily="34" charset="-127"/>
              </a:rPr>
              <a:t>High Tech</a:t>
            </a:r>
          </a:p>
          <a:p>
            <a:pPr marL="0" indent="0" algn="ctr">
              <a:buNone/>
            </a:pPr>
            <a:r>
              <a:rPr lang="nl-BE" sz="6000" b="1" dirty="0">
                <a:solidFill>
                  <a:srgbClr val="4A141E"/>
                </a:solidFill>
                <a:effectLst>
                  <a:outerShdw blurRad="38100" dist="38100" dir="2700000" algn="tl">
                    <a:srgbClr val="000000">
                      <a:alpha val="43137"/>
                    </a:srgbClr>
                  </a:outerShdw>
                </a:effectLst>
                <a:latin typeface="Calibri Light" panose="020F0302020204030204" pitchFamily="34" charset="0"/>
                <a:ea typeface="Gulim" panose="020B0600000101010101" pitchFamily="34" charset="-127"/>
              </a:rPr>
              <a:t>in</a:t>
            </a:r>
          </a:p>
          <a:p>
            <a:pPr marL="0" indent="0" algn="ctr">
              <a:buNone/>
            </a:pPr>
            <a:r>
              <a:rPr lang="nl-BE" sz="6000" b="1" dirty="0">
                <a:solidFill>
                  <a:srgbClr val="4A141E"/>
                </a:solidFill>
                <a:effectLst>
                  <a:outerShdw blurRad="38100" dist="38100" dir="2700000" algn="tl">
                    <a:srgbClr val="000000">
                      <a:alpha val="43137"/>
                    </a:srgbClr>
                  </a:outerShdw>
                </a:effectLst>
                <a:latin typeface="Calibri Light" panose="020F0302020204030204" pitchFamily="34" charset="0"/>
                <a:ea typeface="Gulim" panose="020B0600000101010101" pitchFamily="34" charset="-127"/>
              </a:rPr>
              <a:t>High Heels</a:t>
            </a:r>
            <a:endParaRPr lang="nl-BE" sz="3600" b="1" dirty="0">
              <a:solidFill>
                <a:srgbClr val="4A141E"/>
              </a:solidFill>
              <a:effectLst>
                <a:outerShdw blurRad="38100" dist="38100" dir="2700000" algn="tl">
                  <a:srgbClr val="000000">
                    <a:alpha val="43137"/>
                  </a:srgbClr>
                </a:outerShdw>
              </a:effectLst>
              <a:latin typeface="Calibri Light" panose="020F0302020204030204" pitchFamily="34" charset="0"/>
              <a:ea typeface="Gulim" panose="020B0600000101010101" pitchFamily="34" charset="-127"/>
            </a:endParaRPr>
          </a:p>
        </p:txBody>
      </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7211" y="0"/>
            <a:ext cx="3777579" cy="2688584"/>
          </a:xfrm>
          <a:prstGeom prst="rect">
            <a:avLst/>
          </a:prstGeom>
        </p:spPr>
      </p:pic>
    </p:spTree>
    <p:extLst>
      <p:ext uri="{BB962C8B-B14F-4D97-AF65-F5344CB8AC3E}">
        <p14:creationId xmlns:p14="http://schemas.microsoft.com/office/powerpoint/2010/main" val="4226529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3">
            <a:extLst>
              <a:ext uri="{28A0092B-C50C-407E-A947-70E740481C1C}">
                <a14:useLocalDpi xmlns:a14="http://schemas.microsoft.com/office/drawing/2010/main" val="0"/>
              </a:ext>
            </a:extLst>
          </a:blip>
          <a:srcRect b="7613"/>
          <a:stretch/>
        </p:blipFill>
        <p:spPr>
          <a:xfrm>
            <a:off x="2152653" y="1595079"/>
            <a:ext cx="7316765" cy="4716821"/>
          </a:xfrm>
          <a:prstGeom prst="rect">
            <a:avLst/>
          </a:prstGeom>
        </p:spPr>
      </p:pic>
      <p:pic>
        <p:nvPicPr>
          <p:cNvPr id="7" name="Afbeelding 6">
            <a:extLst>
              <a:ext uri="{FF2B5EF4-FFF2-40B4-BE49-F238E27FC236}">
                <a16:creationId xmlns:a16="http://schemas.microsoft.com/office/drawing/2014/main" id="{1D7F452B-3730-4DFA-8219-D860EAB475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5" y="-40860"/>
            <a:ext cx="12192000" cy="1162702"/>
          </a:xfrm>
          <a:prstGeom prst="rect">
            <a:avLst/>
          </a:prstGeom>
        </p:spPr>
      </p:pic>
      <p:sp>
        <p:nvSpPr>
          <p:cNvPr id="8" name="Titel 1">
            <a:extLst>
              <a:ext uri="{FF2B5EF4-FFF2-40B4-BE49-F238E27FC236}">
                <a16:creationId xmlns:a16="http://schemas.microsoft.com/office/drawing/2014/main" id="{1FF4F8C3-E2B9-4FAA-AF99-3452DFD542CB}"/>
              </a:ext>
            </a:extLst>
          </p:cNvPr>
          <p:cNvSpPr txBox="1">
            <a:spLocks/>
          </p:cNvSpPr>
          <p:nvPr/>
        </p:nvSpPr>
        <p:spPr>
          <a:xfrm>
            <a:off x="1470713" y="78108"/>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3300" b="1" dirty="0" err="1">
                <a:solidFill>
                  <a:schemeClr val="accent4">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Nanotechnology</a:t>
            </a:r>
            <a:endParaRPr lang="nl-BE" sz="3300" b="1" dirty="0">
              <a:solidFill>
                <a:schemeClr val="accent4">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endParaRPr>
          </a:p>
        </p:txBody>
      </p:sp>
      <p:pic>
        <p:nvPicPr>
          <p:cNvPr id="9" name="Afbeelding 8">
            <a:extLst>
              <a:ext uri="{FF2B5EF4-FFF2-40B4-BE49-F238E27FC236}">
                <a16:creationId xmlns:a16="http://schemas.microsoft.com/office/drawing/2014/main" id="{FB08C85A-BF0E-4DDC-9BFC-757E617016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0300" y="39266"/>
            <a:ext cx="1727930" cy="1067252"/>
          </a:xfrm>
          <a:prstGeom prst="rect">
            <a:avLst/>
          </a:prstGeom>
        </p:spPr>
      </p:pic>
      <p:pic>
        <p:nvPicPr>
          <p:cNvPr id="10" name="Afbeelding 9">
            <a:extLst>
              <a:ext uri="{FF2B5EF4-FFF2-40B4-BE49-F238E27FC236}">
                <a16:creationId xmlns:a16="http://schemas.microsoft.com/office/drawing/2014/main" id="{A53275B5-C661-4A21-B1EC-CD0A4E2DF4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0" y="1472898"/>
            <a:ext cx="3067050" cy="2943225"/>
          </a:xfrm>
          <a:prstGeom prst="rect">
            <a:avLst/>
          </a:prstGeom>
        </p:spPr>
      </p:pic>
    </p:spTree>
    <p:extLst>
      <p:ext uri="{BB962C8B-B14F-4D97-AF65-F5344CB8AC3E}">
        <p14:creationId xmlns:p14="http://schemas.microsoft.com/office/powerpoint/2010/main" val="1823551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9809" y="3604977"/>
            <a:ext cx="3975383" cy="2781175"/>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2650" y="1690692"/>
            <a:ext cx="3918298" cy="2586077"/>
          </a:xfrm>
          <a:prstGeom prst="rect">
            <a:avLst/>
          </a:prstGeom>
        </p:spPr>
      </p:pic>
      <p:pic>
        <p:nvPicPr>
          <p:cNvPr id="7" name="Afbeelding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7751" y="2038181"/>
            <a:ext cx="2626517" cy="1891092"/>
          </a:xfrm>
          <a:prstGeom prst="rect">
            <a:avLst/>
          </a:prstGeom>
        </p:spPr>
      </p:pic>
      <p:pic>
        <p:nvPicPr>
          <p:cNvPr id="10" name="Afbeelding 9">
            <a:extLst>
              <a:ext uri="{FF2B5EF4-FFF2-40B4-BE49-F238E27FC236}">
                <a16:creationId xmlns:a16="http://schemas.microsoft.com/office/drawing/2014/main" id="{E2DE4206-F8AE-4DBE-99EA-16DE0F21C5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95" y="-40860"/>
            <a:ext cx="12192000" cy="1162702"/>
          </a:xfrm>
          <a:prstGeom prst="rect">
            <a:avLst/>
          </a:prstGeom>
        </p:spPr>
      </p:pic>
      <p:sp>
        <p:nvSpPr>
          <p:cNvPr id="11" name="Titel 1">
            <a:extLst>
              <a:ext uri="{FF2B5EF4-FFF2-40B4-BE49-F238E27FC236}">
                <a16:creationId xmlns:a16="http://schemas.microsoft.com/office/drawing/2014/main" id="{742B88B0-114E-4362-93B7-A525B6288653}"/>
              </a:ext>
            </a:extLst>
          </p:cNvPr>
          <p:cNvSpPr txBox="1">
            <a:spLocks/>
          </p:cNvSpPr>
          <p:nvPr/>
        </p:nvSpPr>
        <p:spPr>
          <a:xfrm>
            <a:off x="1470713" y="78108"/>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3300" b="1" dirty="0" err="1">
                <a:solidFill>
                  <a:schemeClr val="accent4">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Nanotechnology</a:t>
            </a:r>
            <a:endParaRPr lang="nl-BE" sz="3300" b="1" dirty="0">
              <a:solidFill>
                <a:schemeClr val="accent4">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endParaRPr>
          </a:p>
        </p:txBody>
      </p:sp>
      <p:pic>
        <p:nvPicPr>
          <p:cNvPr id="12" name="Afbeelding 11">
            <a:extLst>
              <a:ext uri="{FF2B5EF4-FFF2-40B4-BE49-F238E27FC236}">
                <a16:creationId xmlns:a16="http://schemas.microsoft.com/office/drawing/2014/main" id="{E2C0F071-75E2-4A2B-9CA0-66B4D05F568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20300" y="39266"/>
            <a:ext cx="1727930" cy="1067252"/>
          </a:xfrm>
          <a:prstGeom prst="rect">
            <a:avLst/>
          </a:prstGeom>
        </p:spPr>
      </p:pic>
    </p:spTree>
    <p:extLst>
      <p:ext uri="{BB962C8B-B14F-4D97-AF65-F5344CB8AC3E}">
        <p14:creationId xmlns:p14="http://schemas.microsoft.com/office/powerpoint/2010/main" val="3245001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3294" y="1362442"/>
            <a:ext cx="3827006" cy="2671231"/>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6124" y="1368744"/>
            <a:ext cx="3987939" cy="2658626"/>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6488" y="4274272"/>
            <a:ext cx="2667209" cy="2299727"/>
          </a:xfrm>
          <a:prstGeom prst="rect">
            <a:avLst/>
          </a:prstGeom>
        </p:spPr>
      </p:pic>
      <p:pic>
        <p:nvPicPr>
          <p:cNvPr id="3" name="Afbeelding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2391" y="4214515"/>
            <a:ext cx="2728811" cy="2419240"/>
          </a:xfrm>
          <a:prstGeom prst="rect">
            <a:avLst/>
          </a:prstGeom>
        </p:spPr>
      </p:pic>
      <p:pic>
        <p:nvPicPr>
          <p:cNvPr id="10" name="Afbeelding 9">
            <a:extLst>
              <a:ext uri="{FF2B5EF4-FFF2-40B4-BE49-F238E27FC236}">
                <a16:creationId xmlns:a16="http://schemas.microsoft.com/office/drawing/2014/main" id="{DB83B79E-188A-4FF8-9166-38DA6AB988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95" y="-40860"/>
            <a:ext cx="12192000" cy="1162702"/>
          </a:xfrm>
          <a:prstGeom prst="rect">
            <a:avLst/>
          </a:prstGeom>
        </p:spPr>
      </p:pic>
      <p:sp>
        <p:nvSpPr>
          <p:cNvPr id="11" name="Titel 1">
            <a:extLst>
              <a:ext uri="{FF2B5EF4-FFF2-40B4-BE49-F238E27FC236}">
                <a16:creationId xmlns:a16="http://schemas.microsoft.com/office/drawing/2014/main" id="{6E091018-874D-4CD9-B72F-DBEDDDEE074E}"/>
              </a:ext>
            </a:extLst>
          </p:cNvPr>
          <p:cNvSpPr txBox="1">
            <a:spLocks/>
          </p:cNvSpPr>
          <p:nvPr/>
        </p:nvSpPr>
        <p:spPr>
          <a:xfrm>
            <a:off x="1470713" y="78108"/>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3300" b="1" dirty="0" err="1">
                <a:solidFill>
                  <a:schemeClr val="accent4">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Nanotechnology</a:t>
            </a:r>
            <a:endParaRPr lang="nl-BE" sz="3300" b="1" dirty="0">
              <a:solidFill>
                <a:schemeClr val="accent4">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endParaRPr>
          </a:p>
        </p:txBody>
      </p:sp>
      <p:pic>
        <p:nvPicPr>
          <p:cNvPr id="12" name="Afbeelding 11">
            <a:extLst>
              <a:ext uri="{FF2B5EF4-FFF2-40B4-BE49-F238E27FC236}">
                <a16:creationId xmlns:a16="http://schemas.microsoft.com/office/drawing/2014/main" id="{6A3DB4D0-BBF0-4A01-AA1C-E9F803DAAC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20300" y="39266"/>
            <a:ext cx="1727930" cy="1067252"/>
          </a:xfrm>
          <a:prstGeom prst="rect">
            <a:avLst/>
          </a:prstGeom>
        </p:spPr>
      </p:pic>
    </p:spTree>
    <p:extLst>
      <p:ext uri="{BB962C8B-B14F-4D97-AF65-F5344CB8AC3E}">
        <p14:creationId xmlns:p14="http://schemas.microsoft.com/office/powerpoint/2010/main" val="2076883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endParaRPr lang="nl-BE" dirty="0">
              <a:latin typeface="Graphite Std Light Wide" panose="03020302050602020204" pitchFamily="66" charset="0"/>
            </a:endParaRPr>
          </a:p>
          <a:p>
            <a:pPr marL="0" indent="0">
              <a:buNone/>
            </a:pPr>
            <a:endParaRPr lang="nl-BE" dirty="0">
              <a:latin typeface="Graphite Std Light Wide" panose="03020302050602020204" pitchFamily="66" charset="0"/>
            </a:endParaRPr>
          </a:p>
          <a:p>
            <a:endParaRPr lang="nl-BE" dirty="0">
              <a:latin typeface="Graphite Std Light Wide" panose="03020302050602020204" pitchFamily="66" charset="0"/>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1634" y="2692908"/>
            <a:ext cx="2699336" cy="3883256"/>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2650" y="2966922"/>
            <a:ext cx="3730408" cy="2424765"/>
          </a:xfrm>
          <a:prstGeom prst="rect">
            <a:avLst/>
          </a:prstGeom>
        </p:spPr>
      </p:pic>
      <p:sp>
        <p:nvSpPr>
          <p:cNvPr id="7" name="Tekstvak 6"/>
          <p:cNvSpPr txBox="1"/>
          <p:nvPr/>
        </p:nvSpPr>
        <p:spPr>
          <a:xfrm>
            <a:off x="2152653" y="1613577"/>
            <a:ext cx="2699336" cy="646331"/>
          </a:xfrm>
          <a:prstGeom prst="rect">
            <a:avLst/>
          </a:prstGeom>
          <a:noFill/>
        </p:spPr>
        <p:txBody>
          <a:bodyPr wrap="square" rtlCol="0">
            <a:spAutoFit/>
          </a:bodyPr>
          <a:lstStyle/>
          <a:p>
            <a:r>
              <a:rPr lang="nl-BE" sz="3600" dirty="0">
                <a:latin typeface="Gulim" panose="020B0600000101010101" pitchFamily="34" charset="-127"/>
                <a:ea typeface="Gulim" panose="020B0600000101010101" pitchFamily="34" charset="-127"/>
              </a:rPr>
              <a:t>Bottom-up</a:t>
            </a:r>
          </a:p>
        </p:txBody>
      </p:sp>
      <p:sp>
        <p:nvSpPr>
          <p:cNvPr id="8" name="Tekstvak 7"/>
          <p:cNvSpPr txBox="1"/>
          <p:nvPr/>
        </p:nvSpPr>
        <p:spPr>
          <a:xfrm>
            <a:off x="6991637" y="1641292"/>
            <a:ext cx="2455101" cy="646331"/>
          </a:xfrm>
          <a:prstGeom prst="rect">
            <a:avLst/>
          </a:prstGeom>
          <a:noFill/>
        </p:spPr>
        <p:txBody>
          <a:bodyPr wrap="square" rtlCol="0">
            <a:spAutoFit/>
          </a:bodyPr>
          <a:lstStyle/>
          <a:p>
            <a:r>
              <a:rPr lang="nl-BE" sz="3600" dirty="0">
                <a:latin typeface="Gulim" panose="020B0600000101010101" pitchFamily="34" charset="-127"/>
                <a:ea typeface="Gulim" panose="020B0600000101010101" pitchFamily="34" charset="-127"/>
              </a:rPr>
              <a:t>Top-down</a:t>
            </a:r>
          </a:p>
        </p:txBody>
      </p:sp>
      <p:pic>
        <p:nvPicPr>
          <p:cNvPr id="11" name="Afbeelding 10">
            <a:extLst>
              <a:ext uri="{FF2B5EF4-FFF2-40B4-BE49-F238E27FC236}">
                <a16:creationId xmlns:a16="http://schemas.microsoft.com/office/drawing/2014/main" id="{7B443D9A-4B62-4372-8080-1013FE2FF6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95" y="-40860"/>
            <a:ext cx="12192000" cy="1162702"/>
          </a:xfrm>
          <a:prstGeom prst="rect">
            <a:avLst/>
          </a:prstGeom>
        </p:spPr>
      </p:pic>
      <p:sp>
        <p:nvSpPr>
          <p:cNvPr id="12" name="Titel 1">
            <a:extLst>
              <a:ext uri="{FF2B5EF4-FFF2-40B4-BE49-F238E27FC236}">
                <a16:creationId xmlns:a16="http://schemas.microsoft.com/office/drawing/2014/main" id="{2333A7CE-7F4C-4877-9E72-14F9EE0733DA}"/>
              </a:ext>
            </a:extLst>
          </p:cNvPr>
          <p:cNvSpPr txBox="1">
            <a:spLocks/>
          </p:cNvSpPr>
          <p:nvPr/>
        </p:nvSpPr>
        <p:spPr>
          <a:xfrm>
            <a:off x="1470713" y="78108"/>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3300" b="1" dirty="0" err="1">
                <a:solidFill>
                  <a:schemeClr val="accent4">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Nanotechnology</a:t>
            </a:r>
            <a:endParaRPr lang="nl-BE" sz="3300" b="1" dirty="0">
              <a:solidFill>
                <a:schemeClr val="accent4">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endParaRPr>
          </a:p>
        </p:txBody>
      </p:sp>
      <p:pic>
        <p:nvPicPr>
          <p:cNvPr id="13" name="Afbeelding 12">
            <a:extLst>
              <a:ext uri="{FF2B5EF4-FFF2-40B4-BE49-F238E27FC236}">
                <a16:creationId xmlns:a16="http://schemas.microsoft.com/office/drawing/2014/main" id="{1AECCD66-DB34-4BC1-92CE-AD26C9E645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20300" y="39266"/>
            <a:ext cx="1727930" cy="1067252"/>
          </a:xfrm>
          <a:prstGeom prst="rect">
            <a:avLst/>
          </a:prstGeom>
        </p:spPr>
      </p:pic>
    </p:spTree>
    <p:extLst>
      <p:ext uri="{BB962C8B-B14F-4D97-AF65-F5344CB8AC3E}">
        <p14:creationId xmlns:p14="http://schemas.microsoft.com/office/powerpoint/2010/main" val="3051589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8696200" y="3802984"/>
            <a:ext cx="379164" cy="379164"/>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4095" y="3758661"/>
            <a:ext cx="440701" cy="440701"/>
          </a:xfrm>
          <a:prstGeom prst="rect">
            <a:avLst/>
          </a:prstGeom>
        </p:spPr>
      </p:pic>
      <p:sp>
        <p:nvSpPr>
          <p:cNvPr id="6" name="Titel 1"/>
          <p:cNvSpPr txBox="1">
            <a:spLocks/>
          </p:cNvSpPr>
          <p:nvPr/>
        </p:nvSpPr>
        <p:spPr>
          <a:xfrm>
            <a:off x="2584385" y="1885485"/>
            <a:ext cx="9539925" cy="163314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BE" sz="6000" dirty="0" err="1">
                <a:solidFill>
                  <a:srgbClr val="6C0000"/>
                </a:solidFill>
                <a:latin typeface="Gulim" panose="020B0600000101010101" pitchFamily="34" charset="-127"/>
                <a:ea typeface="Gulim" panose="020B0600000101010101" pitchFamily="34" charset="-127"/>
              </a:rPr>
              <a:t>Elegnano</a:t>
            </a:r>
            <a:r>
              <a:rPr lang="nl-BE" sz="6000" dirty="0">
                <a:solidFill>
                  <a:schemeClr val="tx2"/>
                </a:solidFill>
                <a:latin typeface="Gulim" panose="020B0600000101010101" pitchFamily="34" charset="-127"/>
                <a:ea typeface="Gulim" panose="020B0600000101010101" pitchFamily="34" charset="-127"/>
              </a:rPr>
              <a:t> </a:t>
            </a:r>
            <a:br>
              <a:rPr lang="nl-BE" sz="1800" dirty="0">
                <a:solidFill>
                  <a:schemeClr val="tx2"/>
                </a:solidFill>
                <a:latin typeface="Gulim" panose="020B0600000101010101" pitchFamily="34" charset="-127"/>
                <a:ea typeface="Gulim" panose="020B0600000101010101" pitchFamily="34" charset="-127"/>
              </a:rPr>
            </a:br>
            <a:br>
              <a:rPr lang="nl-BE" sz="1800" dirty="0">
                <a:solidFill>
                  <a:schemeClr val="tx2"/>
                </a:solidFill>
                <a:latin typeface="Gulim" panose="020B0600000101010101" pitchFamily="34" charset="-127"/>
                <a:ea typeface="Gulim" panose="020B0600000101010101" pitchFamily="34" charset="-127"/>
              </a:rPr>
            </a:br>
            <a:r>
              <a:rPr lang="nl-BE" sz="3600" dirty="0">
                <a:latin typeface="Gulim" panose="020B0600000101010101" pitchFamily="34" charset="-127"/>
                <a:ea typeface="Gulim" panose="020B0600000101010101" pitchFamily="34" charset="-127"/>
              </a:rPr>
              <a:t>=  </a:t>
            </a:r>
            <a:r>
              <a:rPr lang="nl-BE" sz="3600" dirty="0" err="1">
                <a:solidFill>
                  <a:srgbClr val="6C0000"/>
                </a:solidFill>
                <a:latin typeface="Gulim" panose="020B0600000101010101" pitchFamily="34" charset="-127"/>
                <a:ea typeface="Gulim" panose="020B0600000101010101" pitchFamily="34" charset="-127"/>
              </a:rPr>
              <a:t>Eleg</a:t>
            </a:r>
            <a:r>
              <a:rPr lang="nl-BE" sz="3600" dirty="0" err="1">
                <a:latin typeface="Gulim" panose="020B0600000101010101" pitchFamily="34" charset="-127"/>
                <a:ea typeface="Gulim" panose="020B0600000101010101" pitchFamily="34" charset="-127"/>
              </a:rPr>
              <a:t>ance</a:t>
            </a:r>
            <a:r>
              <a:rPr lang="nl-BE" sz="3600" dirty="0">
                <a:latin typeface="Gulim" panose="020B0600000101010101" pitchFamily="34" charset="-127"/>
                <a:ea typeface="Gulim" panose="020B0600000101010101" pitchFamily="34" charset="-127"/>
              </a:rPr>
              <a:t>    +   </a:t>
            </a:r>
            <a:r>
              <a:rPr lang="nl-BE" sz="3600" dirty="0" err="1">
                <a:solidFill>
                  <a:srgbClr val="6C0000"/>
                </a:solidFill>
                <a:latin typeface="Gulim" panose="020B0600000101010101" pitchFamily="34" charset="-127"/>
                <a:ea typeface="Gulim" panose="020B0600000101010101" pitchFamily="34" charset="-127"/>
              </a:rPr>
              <a:t>Nano</a:t>
            </a:r>
            <a:r>
              <a:rPr lang="nl-BE" sz="3600" dirty="0" err="1">
                <a:latin typeface="Gulim" panose="020B0600000101010101" pitchFamily="34" charset="-127"/>
                <a:ea typeface="Gulim" panose="020B0600000101010101" pitchFamily="34" charset="-127"/>
              </a:rPr>
              <a:t>technology</a:t>
            </a:r>
            <a:endParaRPr lang="nl-BE" sz="3600" dirty="0">
              <a:latin typeface="Gulim" panose="020B0600000101010101" pitchFamily="34" charset="-127"/>
              <a:ea typeface="Gulim" panose="020B0600000101010101" pitchFamily="34" charset="-127"/>
            </a:endParaRPr>
          </a:p>
        </p:txBody>
      </p:sp>
      <p:sp>
        <p:nvSpPr>
          <p:cNvPr id="7" name="Tekstvak 6"/>
          <p:cNvSpPr txBox="1"/>
          <p:nvPr/>
        </p:nvSpPr>
        <p:spPr>
          <a:xfrm rot="5400000">
            <a:off x="7656252" y="4721547"/>
            <a:ext cx="1106377" cy="300082"/>
          </a:xfrm>
          <a:prstGeom prst="rect">
            <a:avLst/>
          </a:prstGeom>
          <a:noFill/>
        </p:spPr>
        <p:txBody>
          <a:bodyPr wrap="square" rtlCol="0">
            <a:spAutoFit/>
          </a:bodyPr>
          <a:lstStyle/>
          <a:p>
            <a:r>
              <a:rPr lang="nl-BE" sz="1350" dirty="0" err="1">
                <a:latin typeface="Gulim" panose="020B0600000101010101" pitchFamily="34" charset="-127"/>
                <a:ea typeface="Gulim" panose="020B0600000101010101" pitchFamily="34" charset="-127"/>
              </a:rPr>
              <a:t>Innovative</a:t>
            </a:r>
            <a:endParaRPr lang="nl-BE" sz="1350" dirty="0">
              <a:latin typeface="Gulim" panose="020B0600000101010101" pitchFamily="34" charset="-127"/>
              <a:ea typeface="Gulim" panose="020B0600000101010101" pitchFamily="34" charset="-127"/>
            </a:endParaRPr>
          </a:p>
        </p:txBody>
      </p:sp>
      <p:sp>
        <p:nvSpPr>
          <p:cNvPr id="8" name="Tekstvak 7"/>
          <p:cNvSpPr txBox="1"/>
          <p:nvPr/>
        </p:nvSpPr>
        <p:spPr>
          <a:xfrm rot="5400000">
            <a:off x="9026239" y="4727983"/>
            <a:ext cx="1093508" cy="300082"/>
          </a:xfrm>
          <a:prstGeom prst="rect">
            <a:avLst/>
          </a:prstGeom>
          <a:noFill/>
        </p:spPr>
        <p:txBody>
          <a:bodyPr wrap="square" rtlCol="0">
            <a:spAutoFit/>
          </a:bodyPr>
          <a:lstStyle/>
          <a:p>
            <a:r>
              <a:rPr lang="nl-BE" sz="1350" dirty="0">
                <a:latin typeface="Gulim" panose="020B0600000101010101" pitchFamily="34" charset="-127"/>
                <a:ea typeface="Gulim" panose="020B0600000101010101" pitchFamily="34" charset="-127"/>
              </a:rPr>
              <a:t>Comfort</a:t>
            </a:r>
          </a:p>
        </p:txBody>
      </p:sp>
      <p:sp>
        <p:nvSpPr>
          <p:cNvPr id="9" name="Tekstvak 8"/>
          <p:cNvSpPr txBox="1"/>
          <p:nvPr/>
        </p:nvSpPr>
        <p:spPr>
          <a:xfrm rot="5400000">
            <a:off x="3476440" y="4945211"/>
            <a:ext cx="1534212" cy="300082"/>
          </a:xfrm>
          <a:prstGeom prst="rect">
            <a:avLst/>
          </a:prstGeom>
          <a:noFill/>
        </p:spPr>
        <p:txBody>
          <a:bodyPr wrap="square" rtlCol="0">
            <a:spAutoFit/>
          </a:bodyPr>
          <a:lstStyle/>
          <a:p>
            <a:r>
              <a:rPr lang="nl-BE" sz="1350" dirty="0" err="1">
                <a:latin typeface="Gulim" panose="020B0600000101010101" pitchFamily="34" charset="-127"/>
                <a:ea typeface="Gulim" panose="020B0600000101010101" pitchFamily="34" charset="-127"/>
              </a:rPr>
              <a:t>Gracious</a:t>
            </a:r>
            <a:endParaRPr lang="nl-BE" sz="1350" dirty="0">
              <a:latin typeface="Gulim" panose="020B0600000101010101" pitchFamily="34" charset="-127"/>
              <a:ea typeface="Gulim" panose="020B0600000101010101" pitchFamily="34" charset="-127"/>
            </a:endParaRPr>
          </a:p>
        </p:txBody>
      </p:sp>
      <p:sp>
        <p:nvSpPr>
          <p:cNvPr id="10" name="Tekstvak 9"/>
          <p:cNvSpPr txBox="1"/>
          <p:nvPr/>
        </p:nvSpPr>
        <p:spPr>
          <a:xfrm rot="5400000">
            <a:off x="5591800" y="4864412"/>
            <a:ext cx="1367057" cy="300082"/>
          </a:xfrm>
          <a:prstGeom prst="rect">
            <a:avLst/>
          </a:prstGeom>
          <a:noFill/>
        </p:spPr>
        <p:txBody>
          <a:bodyPr wrap="square" rtlCol="0">
            <a:spAutoFit/>
          </a:bodyPr>
          <a:lstStyle/>
          <a:p>
            <a:r>
              <a:rPr lang="nl-BE" sz="1350" dirty="0" err="1">
                <a:latin typeface="Gulim" panose="020B0600000101010101" pitchFamily="34" charset="-127"/>
                <a:ea typeface="Gulim" panose="020B0600000101010101" pitchFamily="34" charset="-127"/>
              </a:rPr>
              <a:t>Fashionable</a:t>
            </a:r>
            <a:endParaRPr lang="nl-BE" sz="1350" dirty="0">
              <a:latin typeface="Gulim" panose="020B0600000101010101" pitchFamily="34" charset="-127"/>
              <a:ea typeface="Gulim" panose="020B0600000101010101" pitchFamily="34" charset="-127"/>
            </a:endParaRPr>
          </a:p>
        </p:txBody>
      </p:sp>
      <p:sp>
        <p:nvSpPr>
          <p:cNvPr id="11" name="Tekstvak 10"/>
          <p:cNvSpPr txBox="1"/>
          <p:nvPr/>
        </p:nvSpPr>
        <p:spPr>
          <a:xfrm rot="5400000">
            <a:off x="8304203" y="4769474"/>
            <a:ext cx="1177909" cy="300082"/>
          </a:xfrm>
          <a:prstGeom prst="rect">
            <a:avLst/>
          </a:prstGeom>
          <a:noFill/>
        </p:spPr>
        <p:txBody>
          <a:bodyPr wrap="square" rtlCol="0">
            <a:spAutoFit/>
          </a:bodyPr>
          <a:lstStyle/>
          <a:p>
            <a:r>
              <a:rPr lang="nl-BE" sz="1350" dirty="0" err="1">
                <a:latin typeface="Gulim" panose="020B0600000101010101" pitchFamily="34" charset="-127"/>
                <a:ea typeface="Gulim" panose="020B0600000101010101" pitchFamily="34" charset="-127"/>
              </a:rPr>
              <a:t>Sustainable</a:t>
            </a:r>
            <a:endParaRPr lang="nl-BE" sz="1350" dirty="0">
              <a:latin typeface="Gulim" panose="020B0600000101010101" pitchFamily="34" charset="-127"/>
              <a:ea typeface="Gulim" panose="020B0600000101010101" pitchFamily="34" charset="-127"/>
            </a:endParaRPr>
          </a:p>
        </p:txBody>
      </p:sp>
      <p:sp>
        <p:nvSpPr>
          <p:cNvPr id="12" name="Tekstvak 11"/>
          <p:cNvSpPr txBox="1"/>
          <p:nvPr/>
        </p:nvSpPr>
        <p:spPr>
          <a:xfrm rot="5400000">
            <a:off x="4378469" y="4725882"/>
            <a:ext cx="1092878" cy="300082"/>
          </a:xfrm>
          <a:prstGeom prst="rect">
            <a:avLst/>
          </a:prstGeom>
          <a:noFill/>
        </p:spPr>
        <p:txBody>
          <a:bodyPr wrap="square" rtlCol="0">
            <a:spAutoFit/>
          </a:bodyPr>
          <a:lstStyle/>
          <a:p>
            <a:r>
              <a:rPr lang="nl-BE" sz="1350" dirty="0" err="1">
                <a:latin typeface="Gulim" panose="020B0600000101010101" pitchFamily="34" charset="-127"/>
                <a:ea typeface="Gulim" panose="020B0600000101010101" pitchFamily="34" charset="-127"/>
              </a:rPr>
              <a:t>Timeless</a:t>
            </a:r>
            <a:endParaRPr lang="nl-BE" sz="1350" dirty="0">
              <a:latin typeface="Gulim" panose="020B0600000101010101" pitchFamily="34" charset="-127"/>
              <a:ea typeface="Gulim" panose="020B0600000101010101" pitchFamily="34" charset="-127"/>
            </a:endParaRPr>
          </a:p>
        </p:txBody>
      </p:sp>
      <p:sp>
        <p:nvSpPr>
          <p:cNvPr id="13" name="Tekstvak 12"/>
          <p:cNvSpPr txBox="1"/>
          <p:nvPr/>
        </p:nvSpPr>
        <p:spPr>
          <a:xfrm rot="5400000">
            <a:off x="5061604" y="4727654"/>
            <a:ext cx="1089336" cy="300082"/>
          </a:xfrm>
          <a:prstGeom prst="rect">
            <a:avLst/>
          </a:prstGeom>
          <a:noFill/>
        </p:spPr>
        <p:txBody>
          <a:bodyPr wrap="square" rtlCol="0">
            <a:spAutoFit/>
          </a:bodyPr>
          <a:lstStyle/>
          <a:p>
            <a:r>
              <a:rPr lang="nl-BE" sz="1350" dirty="0" err="1">
                <a:latin typeface="Gulim" panose="020B0600000101010101" pitchFamily="34" charset="-127"/>
                <a:ea typeface="Gulim" panose="020B0600000101010101" pitchFamily="34" charset="-127"/>
              </a:rPr>
              <a:t>Quality</a:t>
            </a:r>
            <a:endParaRPr lang="nl-BE" sz="1350" dirty="0">
              <a:latin typeface="Gulim" panose="020B0600000101010101" pitchFamily="34" charset="-127"/>
              <a:ea typeface="Gulim" panose="020B0600000101010101" pitchFamily="34" charset="-127"/>
            </a:endParaRPr>
          </a:p>
        </p:txBody>
      </p:sp>
      <p:sp>
        <p:nvSpPr>
          <p:cNvPr id="14" name="Tekstvak 13"/>
          <p:cNvSpPr txBox="1"/>
          <p:nvPr/>
        </p:nvSpPr>
        <p:spPr>
          <a:xfrm rot="5400000">
            <a:off x="9552867" y="4909497"/>
            <a:ext cx="1448193" cy="300082"/>
          </a:xfrm>
          <a:prstGeom prst="rect">
            <a:avLst/>
          </a:prstGeom>
          <a:noFill/>
        </p:spPr>
        <p:txBody>
          <a:bodyPr wrap="square" rtlCol="0">
            <a:spAutoFit/>
          </a:bodyPr>
          <a:lstStyle/>
          <a:p>
            <a:r>
              <a:rPr lang="nl-BE" sz="1350" dirty="0" err="1">
                <a:latin typeface="Gulim" panose="020B0600000101010101" pitchFamily="34" charset="-127"/>
                <a:ea typeface="Gulim" panose="020B0600000101010101" pitchFamily="34" charset="-127"/>
              </a:rPr>
              <a:t>Industry</a:t>
            </a:r>
            <a:endParaRPr lang="nl-BE" sz="1350" dirty="0">
              <a:latin typeface="Gulim" panose="020B0600000101010101" pitchFamily="34" charset="-127"/>
              <a:ea typeface="Gulim" panose="020B0600000101010101" pitchFamily="34" charset="-127"/>
            </a:endParaRPr>
          </a:p>
        </p:txBody>
      </p:sp>
      <p:grpSp>
        <p:nvGrpSpPr>
          <p:cNvPr id="15" name="Groep 14"/>
          <p:cNvGrpSpPr/>
          <p:nvPr/>
        </p:nvGrpSpPr>
        <p:grpSpPr>
          <a:xfrm>
            <a:off x="3973546" y="3714809"/>
            <a:ext cx="540000" cy="540000"/>
            <a:chOff x="783785" y="5129333"/>
            <a:chExt cx="720000" cy="720000"/>
          </a:xfrm>
        </p:grpSpPr>
        <p:pic>
          <p:nvPicPr>
            <p:cNvPr id="16" name="Afbeelding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5194" y="5227115"/>
              <a:ext cx="493556" cy="583484"/>
            </a:xfrm>
            <a:prstGeom prst="rect">
              <a:avLst/>
            </a:prstGeom>
          </p:spPr>
        </p:pic>
        <p:sp>
          <p:nvSpPr>
            <p:cNvPr id="17" name="Ovaal 16"/>
            <p:cNvSpPr/>
            <p:nvPr/>
          </p:nvSpPr>
          <p:spPr>
            <a:xfrm>
              <a:off x="783785" y="5129333"/>
              <a:ext cx="720000" cy="720000"/>
            </a:xfrm>
            <a:prstGeom prst="ellipse">
              <a:avLst/>
            </a:prstGeom>
            <a:noFill/>
            <a:ln w="38100">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latin typeface="Gulim" panose="020B0600000101010101" pitchFamily="34" charset="-127"/>
                <a:ea typeface="Gulim" panose="020B0600000101010101" pitchFamily="34" charset="-127"/>
              </a:endParaRPr>
            </a:p>
          </p:txBody>
        </p:sp>
      </p:grpSp>
      <p:grpSp>
        <p:nvGrpSpPr>
          <p:cNvPr id="18" name="Groep 17"/>
          <p:cNvGrpSpPr/>
          <p:nvPr/>
        </p:nvGrpSpPr>
        <p:grpSpPr>
          <a:xfrm>
            <a:off x="4650806" y="3714809"/>
            <a:ext cx="540000" cy="540000"/>
            <a:chOff x="1781472" y="5102624"/>
            <a:chExt cx="720000" cy="720000"/>
          </a:xfrm>
        </p:grpSpPr>
        <p:pic>
          <p:nvPicPr>
            <p:cNvPr id="19" name="Afbeelding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85606" y="5214713"/>
              <a:ext cx="505170" cy="505170"/>
            </a:xfrm>
            <a:prstGeom prst="rect">
              <a:avLst/>
            </a:prstGeom>
          </p:spPr>
        </p:pic>
        <p:sp>
          <p:nvSpPr>
            <p:cNvPr id="20" name="Ovaal 19"/>
            <p:cNvSpPr/>
            <p:nvPr/>
          </p:nvSpPr>
          <p:spPr>
            <a:xfrm>
              <a:off x="1781472" y="5102624"/>
              <a:ext cx="720000" cy="720000"/>
            </a:xfrm>
            <a:prstGeom prst="ellipse">
              <a:avLst/>
            </a:prstGeom>
            <a:noFill/>
            <a:ln w="38100">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latin typeface="Gulim" panose="020B0600000101010101" pitchFamily="34" charset="-127"/>
                <a:ea typeface="Gulim" panose="020B0600000101010101" pitchFamily="34" charset="-127"/>
              </a:endParaRPr>
            </a:p>
          </p:txBody>
        </p:sp>
      </p:grpSp>
      <p:grpSp>
        <p:nvGrpSpPr>
          <p:cNvPr id="21" name="Groep 20"/>
          <p:cNvGrpSpPr/>
          <p:nvPr/>
        </p:nvGrpSpPr>
        <p:grpSpPr>
          <a:xfrm>
            <a:off x="5328067" y="3714809"/>
            <a:ext cx="540000" cy="540000"/>
            <a:chOff x="2766799" y="5075915"/>
            <a:chExt cx="720000" cy="720000"/>
          </a:xfrm>
        </p:grpSpPr>
        <p:pic>
          <p:nvPicPr>
            <p:cNvPr id="22" name="Afbeelding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78080" y="5112743"/>
              <a:ext cx="497437" cy="620420"/>
            </a:xfrm>
            <a:prstGeom prst="rect">
              <a:avLst/>
            </a:prstGeom>
          </p:spPr>
        </p:pic>
        <p:sp>
          <p:nvSpPr>
            <p:cNvPr id="23" name="Ovaal 22"/>
            <p:cNvSpPr/>
            <p:nvPr/>
          </p:nvSpPr>
          <p:spPr>
            <a:xfrm>
              <a:off x="2766799" y="5075915"/>
              <a:ext cx="720000" cy="720000"/>
            </a:xfrm>
            <a:prstGeom prst="ellipse">
              <a:avLst/>
            </a:prstGeom>
            <a:noFill/>
            <a:ln w="38100">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latin typeface="Gulim" panose="020B0600000101010101" pitchFamily="34" charset="-127"/>
                <a:ea typeface="Gulim" panose="020B0600000101010101" pitchFamily="34" charset="-127"/>
              </a:endParaRPr>
            </a:p>
          </p:txBody>
        </p:sp>
      </p:grpSp>
      <p:grpSp>
        <p:nvGrpSpPr>
          <p:cNvPr id="24" name="Groep 23"/>
          <p:cNvGrpSpPr/>
          <p:nvPr/>
        </p:nvGrpSpPr>
        <p:grpSpPr>
          <a:xfrm>
            <a:off x="6005327" y="3714809"/>
            <a:ext cx="540000" cy="540000"/>
            <a:chOff x="3827088" y="5102624"/>
            <a:chExt cx="720000" cy="720000"/>
          </a:xfrm>
        </p:grpSpPr>
        <p:pic>
          <p:nvPicPr>
            <p:cNvPr id="25" name="Afbeelding 24"/>
            <p:cNvPicPr>
              <a:picLocks noChangeAspect="1"/>
            </p:cNvPicPr>
            <p:nvPr/>
          </p:nvPicPr>
          <p:blipFill>
            <a:blip r:embed="rId8"/>
            <a:stretch>
              <a:fillRect/>
            </a:stretch>
          </p:blipFill>
          <p:spPr>
            <a:xfrm>
              <a:off x="4047420" y="5138858"/>
              <a:ext cx="214686" cy="633324"/>
            </a:xfrm>
            <a:prstGeom prst="rect">
              <a:avLst/>
            </a:prstGeom>
          </p:spPr>
        </p:pic>
        <p:sp>
          <p:nvSpPr>
            <p:cNvPr id="26" name="Ovaal 25"/>
            <p:cNvSpPr/>
            <p:nvPr/>
          </p:nvSpPr>
          <p:spPr>
            <a:xfrm>
              <a:off x="3827088" y="5102624"/>
              <a:ext cx="720000" cy="720000"/>
            </a:xfrm>
            <a:prstGeom prst="ellipse">
              <a:avLst/>
            </a:prstGeom>
            <a:noFill/>
            <a:ln w="38100">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latin typeface="Gulim" panose="020B0600000101010101" pitchFamily="34" charset="-127"/>
                <a:ea typeface="Gulim" panose="020B0600000101010101" pitchFamily="34" charset="-127"/>
              </a:endParaRPr>
            </a:p>
          </p:txBody>
        </p:sp>
      </p:grpSp>
      <p:grpSp>
        <p:nvGrpSpPr>
          <p:cNvPr id="27" name="Groep 26"/>
          <p:cNvGrpSpPr/>
          <p:nvPr/>
        </p:nvGrpSpPr>
        <p:grpSpPr>
          <a:xfrm>
            <a:off x="9293961" y="3717224"/>
            <a:ext cx="540000" cy="540000"/>
            <a:chOff x="6793381" y="5101053"/>
            <a:chExt cx="720000" cy="720000"/>
          </a:xfrm>
        </p:grpSpPr>
        <p:pic>
          <p:nvPicPr>
            <p:cNvPr id="28" name="Afbeelding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80525" y="5289936"/>
              <a:ext cx="569798" cy="347220"/>
            </a:xfrm>
            <a:prstGeom prst="rect">
              <a:avLst/>
            </a:prstGeom>
          </p:spPr>
        </p:pic>
        <p:sp>
          <p:nvSpPr>
            <p:cNvPr id="29" name="Ovaal 28"/>
            <p:cNvSpPr/>
            <p:nvPr/>
          </p:nvSpPr>
          <p:spPr>
            <a:xfrm>
              <a:off x="6793381" y="5101053"/>
              <a:ext cx="720000" cy="720000"/>
            </a:xfrm>
            <a:prstGeom prst="ellipse">
              <a:avLst/>
            </a:prstGeom>
            <a:noFill/>
            <a:ln w="38100">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latin typeface="Gulim" panose="020B0600000101010101" pitchFamily="34" charset="-127"/>
                <a:ea typeface="Gulim" panose="020B0600000101010101" pitchFamily="34" charset="-127"/>
              </a:endParaRPr>
            </a:p>
          </p:txBody>
        </p:sp>
      </p:grpSp>
      <p:grpSp>
        <p:nvGrpSpPr>
          <p:cNvPr id="30" name="Groep 29"/>
          <p:cNvGrpSpPr/>
          <p:nvPr/>
        </p:nvGrpSpPr>
        <p:grpSpPr>
          <a:xfrm>
            <a:off x="9971222" y="3720357"/>
            <a:ext cx="540000" cy="540000"/>
            <a:chOff x="7852308" y="5075915"/>
            <a:chExt cx="720000" cy="720000"/>
          </a:xfrm>
        </p:grpSpPr>
        <p:pic>
          <p:nvPicPr>
            <p:cNvPr id="31" name="Afbeelding 30"/>
            <p:cNvPicPr>
              <a:picLocks noChangeAspect="1"/>
            </p:cNvPicPr>
            <p:nvPr/>
          </p:nvPicPr>
          <p:blipFill>
            <a:blip r:embed="rId10"/>
            <a:stretch>
              <a:fillRect/>
            </a:stretch>
          </p:blipFill>
          <p:spPr>
            <a:xfrm>
              <a:off x="7962238" y="5157562"/>
              <a:ext cx="525417" cy="525417"/>
            </a:xfrm>
            <a:prstGeom prst="rect">
              <a:avLst/>
            </a:prstGeom>
          </p:spPr>
        </p:pic>
        <p:sp>
          <p:nvSpPr>
            <p:cNvPr id="32" name="Ovaal 31"/>
            <p:cNvSpPr/>
            <p:nvPr/>
          </p:nvSpPr>
          <p:spPr>
            <a:xfrm>
              <a:off x="7852308" y="5075915"/>
              <a:ext cx="720000" cy="720000"/>
            </a:xfrm>
            <a:prstGeom prst="ellipse">
              <a:avLst/>
            </a:prstGeom>
            <a:noFill/>
            <a:ln w="38100">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latin typeface="Gulim" panose="020B0600000101010101" pitchFamily="34" charset="-127"/>
                <a:ea typeface="Gulim" panose="020B0600000101010101" pitchFamily="34" charset="-127"/>
              </a:endParaRPr>
            </a:p>
          </p:txBody>
        </p:sp>
      </p:grpSp>
      <p:sp>
        <p:nvSpPr>
          <p:cNvPr id="33" name="Ovaal 32"/>
          <p:cNvSpPr/>
          <p:nvPr/>
        </p:nvSpPr>
        <p:spPr>
          <a:xfrm>
            <a:off x="8616701" y="3717224"/>
            <a:ext cx="540000" cy="540000"/>
          </a:xfrm>
          <a:prstGeom prst="ellipse">
            <a:avLst/>
          </a:prstGeom>
          <a:noFill/>
          <a:ln w="38100">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latin typeface="Gulim" panose="020B0600000101010101" pitchFamily="34" charset="-127"/>
              <a:ea typeface="Gulim" panose="020B0600000101010101" pitchFamily="34" charset="-127"/>
            </a:endParaRPr>
          </a:p>
        </p:txBody>
      </p:sp>
      <p:sp>
        <p:nvSpPr>
          <p:cNvPr id="34" name="Ovaal 33"/>
          <p:cNvSpPr/>
          <p:nvPr/>
        </p:nvSpPr>
        <p:spPr>
          <a:xfrm>
            <a:off x="7939440" y="3717224"/>
            <a:ext cx="540000" cy="540000"/>
          </a:xfrm>
          <a:prstGeom prst="ellipse">
            <a:avLst/>
          </a:prstGeom>
          <a:noFill/>
          <a:ln w="38100">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latin typeface="Gulim" panose="020B0600000101010101" pitchFamily="34" charset="-127"/>
              <a:ea typeface="Gulim" panose="020B0600000101010101" pitchFamily="34" charset="-127"/>
            </a:endParaRPr>
          </a:p>
        </p:txBody>
      </p:sp>
      <p:pic>
        <p:nvPicPr>
          <p:cNvPr id="2" name="Afbeelding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241643" y="1413029"/>
            <a:ext cx="2898490" cy="5152871"/>
          </a:xfrm>
          <a:prstGeom prst="rect">
            <a:avLst/>
          </a:prstGeom>
        </p:spPr>
      </p:pic>
      <p:pic>
        <p:nvPicPr>
          <p:cNvPr id="38" name="Afbeelding 37">
            <a:extLst>
              <a:ext uri="{FF2B5EF4-FFF2-40B4-BE49-F238E27FC236}">
                <a16:creationId xmlns:a16="http://schemas.microsoft.com/office/drawing/2014/main" id="{38B6A4D6-FEE9-440E-955D-192E06EAA05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795" y="-40860"/>
            <a:ext cx="12192000" cy="1162702"/>
          </a:xfrm>
          <a:prstGeom prst="rect">
            <a:avLst/>
          </a:prstGeom>
        </p:spPr>
      </p:pic>
      <p:sp>
        <p:nvSpPr>
          <p:cNvPr id="42" name="Titel 1">
            <a:extLst>
              <a:ext uri="{FF2B5EF4-FFF2-40B4-BE49-F238E27FC236}">
                <a16:creationId xmlns:a16="http://schemas.microsoft.com/office/drawing/2014/main" id="{5E16E919-13F8-4E02-8A59-694384D51BC0}"/>
              </a:ext>
            </a:extLst>
          </p:cNvPr>
          <p:cNvSpPr txBox="1">
            <a:spLocks/>
          </p:cNvSpPr>
          <p:nvPr/>
        </p:nvSpPr>
        <p:spPr>
          <a:xfrm>
            <a:off x="1470713" y="78108"/>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3300" b="1" dirty="0" err="1">
                <a:solidFill>
                  <a:schemeClr val="accent4">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Elegnano</a:t>
            </a:r>
            <a:endParaRPr lang="nl-BE" sz="3300" b="1" dirty="0">
              <a:solidFill>
                <a:schemeClr val="accent4">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endParaRPr>
          </a:p>
        </p:txBody>
      </p:sp>
      <p:pic>
        <p:nvPicPr>
          <p:cNvPr id="43" name="Afbeelding 42">
            <a:extLst>
              <a:ext uri="{FF2B5EF4-FFF2-40B4-BE49-F238E27FC236}">
                <a16:creationId xmlns:a16="http://schemas.microsoft.com/office/drawing/2014/main" id="{C0BD9797-0DF2-4AC1-9E63-24CEBA46490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020300" y="39266"/>
            <a:ext cx="1727930" cy="1067252"/>
          </a:xfrm>
          <a:prstGeom prst="rect">
            <a:avLst/>
          </a:prstGeom>
        </p:spPr>
      </p:pic>
    </p:spTree>
    <p:extLst>
      <p:ext uri="{BB962C8B-B14F-4D97-AF65-F5344CB8AC3E}">
        <p14:creationId xmlns:p14="http://schemas.microsoft.com/office/powerpoint/2010/main" val="1904161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196DAB5E-59BC-4A9D-987B-AD5189C1C204}"/>
              </a:ext>
            </a:extLst>
          </p:cNvPr>
          <p:cNvSpPr>
            <a:spLocks noGrp="1"/>
          </p:cNvSpPr>
          <p:nvPr>
            <p:ph type="body" idx="1"/>
          </p:nvPr>
        </p:nvSpPr>
        <p:spPr>
          <a:xfrm>
            <a:off x="839788" y="1473201"/>
            <a:ext cx="5157787" cy="609600"/>
          </a:xfrm>
        </p:spPr>
        <p:txBody>
          <a:bodyPr>
            <a:noAutofit/>
          </a:bodyPr>
          <a:lstStyle/>
          <a:p>
            <a:r>
              <a:rPr lang="en-US" sz="3200" dirty="0"/>
              <a:t>In-House Footwear Label</a:t>
            </a:r>
          </a:p>
        </p:txBody>
      </p:sp>
      <p:sp>
        <p:nvSpPr>
          <p:cNvPr id="9" name="Tijdelijke aanduiding voor inhoud 8">
            <a:extLst>
              <a:ext uri="{FF2B5EF4-FFF2-40B4-BE49-F238E27FC236}">
                <a16:creationId xmlns:a16="http://schemas.microsoft.com/office/drawing/2014/main" id="{0D349711-AA5F-4CD8-B09A-810F9737F3E0}"/>
              </a:ext>
            </a:extLst>
          </p:cNvPr>
          <p:cNvSpPr>
            <a:spLocks noGrp="1"/>
          </p:cNvSpPr>
          <p:nvPr>
            <p:ph sz="half" idx="2"/>
          </p:nvPr>
        </p:nvSpPr>
        <p:spPr/>
        <p:txBody>
          <a:bodyPr/>
          <a:lstStyle/>
          <a:p>
            <a:r>
              <a:rPr lang="en-US" dirty="0"/>
              <a:t>Women’s collection</a:t>
            </a:r>
          </a:p>
          <a:p>
            <a:r>
              <a:rPr lang="en-US" dirty="0"/>
              <a:t>Capsule collections</a:t>
            </a:r>
          </a:p>
          <a:p>
            <a:r>
              <a:rPr lang="en-US" dirty="0"/>
              <a:t>Sold Online</a:t>
            </a:r>
          </a:p>
          <a:p>
            <a:r>
              <a:rPr lang="en-US" dirty="0"/>
              <a:t>Men’s collection in the works</a:t>
            </a:r>
          </a:p>
          <a:p>
            <a:r>
              <a:rPr lang="en-US" dirty="0"/>
              <a:t>Technology developed in Belgium &amp; USA</a:t>
            </a:r>
          </a:p>
          <a:p>
            <a:r>
              <a:rPr lang="en-US" dirty="0"/>
              <a:t>Shoes made in Italy</a:t>
            </a:r>
          </a:p>
        </p:txBody>
      </p:sp>
      <p:sp>
        <p:nvSpPr>
          <p:cNvPr id="10" name="Tijdelijke aanduiding voor tekst 9">
            <a:extLst>
              <a:ext uri="{FF2B5EF4-FFF2-40B4-BE49-F238E27FC236}">
                <a16:creationId xmlns:a16="http://schemas.microsoft.com/office/drawing/2014/main" id="{EA8A8BEE-3EB7-49CC-A0EA-E83F43E16251}"/>
              </a:ext>
            </a:extLst>
          </p:cNvPr>
          <p:cNvSpPr>
            <a:spLocks noGrp="1"/>
          </p:cNvSpPr>
          <p:nvPr>
            <p:ph type="body" sz="quarter" idx="3"/>
          </p:nvPr>
        </p:nvSpPr>
        <p:spPr>
          <a:xfrm>
            <a:off x="6172200" y="1473201"/>
            <a:ext cx="5183188" cy="609600"/>
          </a:xfrm>
        </p:spPr>
        <p:txBody>
          <a:bodyPr>
            <a:normAutofit/>
          </a:bodyPr>
          <a:lstStyle/>
          <a:p>
            <a:r>
              <a:rPr lang="en-US" sz="3200" dirty="0"/>
              <a:t>Consulting</a:t>
            </a:r>
          </a:p>
        </p:txBody>
      </p:sp>
      <p:sp>
        <p:nvSpPr>
          <p:cNvPr id="11" name="Tijdelijke aanduiding voor inhoud 10">
            <a:extLst>
              <a:ext uri="{FF2B5EF4-FFF2-40B4-BE49-F238E27FC236}">
                <a16:creationId xmlns:a16="http://schemas.microsoft.com/office/drawing/2014/main" id="{0B8EC572-C5D3-4271-82AA-C8A5AEA33BD1}"/>
              </a:ext>
            </a:extLst>
          </p:cNvPr>
          <p:cNvSpPr>
            <a:spLocks noGrp="1"/>
          </p:cNvSpPr>
          <p:nvPr>
            <p:ph sz="quarter" idx="4"/>
          </p:nvPr>
        </p:nvSpPr>
        <p:spPr/>
        <p:txBody>
          <a:bodyPr/>
          <a:lstStyle/>
          <a:p>
            <a:r>
              <a:rPr lang="en-US" dirty="0"/>
              <a:t>Tech companies developing something wearable</a:t>
            </a:r>
          </a:p>
          <a:p>
            <a:r>
              <a:rPr lang="en-US" dirty="0"/>
              <a:t>Fashion companies wanting to go tech</a:t>
            </a:r>
          </a:p>
          <a:p>
            <a:r>
              <a:rPr lang="en-US" dirty="0"/>
              <a:t>Living in USA (Silicon Valley)</a:t>
            </a:r>
          </a:p>
        </p:txBody>
      </p:sp>
      <p:pic>
        <p:nvPicPr>
          <p:cNvPr id="4" name="Afbeelding 3">
            <a:extLst>
              <a:ext uri="{FF2B5EF4-FFF2-40B4-BE49-F238E27FC236}">
                <a16:creationId xmlns:a16="http://schemas.microsoft.com/office/drawing/2014/main" id="{0BE61EA4-CBF2-4E10-8E96-AEEB34EB30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5" y="-40860"/>
            <a:ext cx="12192000" cy="1162702"/>
          </a:xfrm>
          <a:prstGeom prst="rect">
            <a:avLst/>
          </a:prstGeom>
        </p:spPr>
      </p:pic>
      <p:sp>
        <p:nvSpPr>
          <p:cNvPr id="5" name="Titel 1">
            <a:extLst>
              <a:ext uri="{FF2B5EF4-FFF2-40B4-BE49-F238E27FC236}">
                <a16:creationId xmlns:a16="http://schemas.microsoft.com/office/drawing/2014/main" id="{0B05541A-D58B-4D46-87DC-DE174D95D020}"/>
              </a:ext>
            </a:extLst>
          </p:cNvPr>
          <p:cNvSpPr txBox="1">
            <a:spLocks/>
          </p:cNvSpPr>
          <p:nvPr/>
        </p:nvSpPr>
        <p:spPr>
          <a:xfrm>
            <a:off x="1470713" y="78108"/>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3300" b="1" dirty="0" err="1">
                <a:solidFill>
                  <a:schemeClr val="accent4">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Elegnano</a:t>
            </a:r>
            <a:endParaRPr lang="nl-BE" sz="3300" b="1" dirty="0">
              <a:solidFill>
                <a:schemeClr val="accent4">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endParaRPr>
          </a:p>
        </p:txBody>
      </p:sp>
      <p:pic>
        <p:nvPicPr>
          <p:cNvPr id="6" name="Afbeelding 5">
            <a:extLst>
              <a:ext uri="{FF2B5EF4-FFF2-40B4-BE49-F238E27FC236}">
                <a16:creationId xmlns:a16="http://schemas.microsoft.com/office/drawing/2014/main" id="{7173D3E4-7185-422C-B246-8C9C166FA7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0300" y="39266"/>
            <a:ext cx="1727930" cy="1067252"/>
          </a:xfrm>
          <a:prstGeom prst="rect">
            <a:avLst/>
          </a:prstGeom>
        </p:spPr>
      </p:pic>
    </p:spTree>
    <p:extLst>
      <p:ext uri="{BB962C8B-B14F-4D97-AF65-F5344CB8AC3E}">
        <p14:creationId xmlns:p14="http://schemas.microsoft.com/office/powerpoint/2010/main" val="43164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14" y="1550267"/>
            <a:ext cx="8130894" cy="4886632"/>
          </a:xfrm>
          <a:prstGeom prst="rect">
            <a:avLst/>
          </a:prstGeom>
        </p:spPr>
      </p:pic>
      <p:pic>
        <p:nvPicPr>
          <p:cNvPr id="4" name="Afbeelding 3"/>
          <p:cNvPicPr>
            <a:picLocks noChangeAspect="1"/>
          </p:cNvPicPr>
          <p:nvPr/>
        </p:nvPicPr>
        <p:blipFill>
          <a:blip r:embed="rId3"/>
          <a:stretch>
            <a:fillRect/>
          </a:stretch>
        </p:blipFill>
        <p:spPr>
          <a:xfrm>
            <a:off x="7808031" y="2818059"/>
            <a:ext cx="2763983" cy="1928360"/>
          </a:xfrm>
          <a:prstGeom prst="rect">
            <a:avLst/>
          </a:prstGeom>
          <a:effectLst>
            <a:outerShdw blurRad="50800" dist="38100" dir="8100000" algn="tr" rotWithShape="0">
              <a:prstClr val="black">
                <a:alpha val="40000"/>
              </a:prstClr>
            </a:outerShdw>
          </a:effectLst>
        </p:spPr>
      </p:pic>
      <p:sp>
        <p:nvSpPr>
          <p:cNvPr id="7" name="Vrije vorm 6"/>
          <p:cNvSpPr/>
          <p:nvPr/>
        </p:nvSpPr>
        <p:spPr>
          <a:xfrm>
            <a:off x="9026721" y="3300668"/>
            <a:ext cx="432707" cy="137796"/>
          </a:xfrm>
          <a:custGeom>
            <a:avLst/>
            <a:gdLst>
              <a:gd name="connsiteX0" fmla="*/ 0 w 576943"/>
              <a:gd name="connsiteY0" fmla="*/ 85756 h 183728"/>
              <a:gd name="connsiteX1" fmla="*/ 174172 w 576943"/>
              <a:gd name="connsiteY1" fmla="*/ 9556 h 183728"/>
              <a:gd name="connsiteX2" fmla="*/ 381000 w 576943"/>
              <a:gd name="connsiteY2" fmla="*/ 20442 h 183728"/>
              <a:gd name="connsiteX3" fmla="*/ 576943 w 576943"/>
              <a:gd name="connsiteY3" fmla="*/ 183728 h 183728"/>
            </a:gdLst>
            <a:ahLst/>
            <a:cxnLst>
              <a:cxn ang="0">
                <a:pos x="connsiteX0" y="connsiteY0"/>
              </a:cxn>
              <a:cxn ang="0">
                <a:pos x="connsiteX1" y="connsiteY1"/>
              </a:cxn>
              <a:cxn ang="0">
                <a:pos x="connsiteX2" y="connsiteY2"/>
              </a:cxn>
              <a:cxn ang="0">
                <a:pos x="connsiteX3" y="connsiteY3"/>
              </a:cxn>
            </a:cxnLst>
            <a:rect l="l" t="t" r="r" b="b"/>
            <a:pathLst>
              <a:path w="576943" h="183728">
                <a:moveTo>
                  <a:pt x="0" y="85756"/>
                </a:moveTo>
                <a:cubicBezTo>
                  <a:pt x="55336" y="53099"/>
                  <a:pt x="110672" y="20442"/>
                  <a:pt x="174172" y="9556"/>
                </a:cubicBezTo>
                <a:cubicBezTo>
                  <a:pt x="237672" y="-1330"/>
                  <a:pt x="313872" y="-8587"/>
                  <a:pt x="381000" y="20442"/>
                </a:cubicBezTo>
                <a:cubicBezTo>
                  <a:pt x="448128" y="49471"/>
                  <a:pt x="512535" y="116599"/>
                  <a:pt x="576943" y="183728"/>
                </a:cubicBezTo>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pic>
        <p:nvPicPr>
          <p:cNvPr id="8" name="Afbeelding 7">
            <a:extLst>
              <a:ext uri="{FF2B5EF4-FFF2-40B4-BE49-F238E27FC236}">
                <a16:creationId xmlns:a16="http://schemas.microsoft.com/office/drawing/2014/main" id="{7405E539-5245-4E6A-BDB8-6B51EB6F4C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5" y="-40860"/>
            <a:ext cx="12192000" cy="1162702"/>
          </a:xfrm>
          <a:prstGeom prst="rect">
            <a:avLst/>
          </a:prstGeom>
        </p:spPr>
      </p:pic>
      <p:sp>
        <p:nvSpPr>
          <p:cNvPr id="12" name="Titel 1">
            <a:extLst>
              <a:ext uri="{FF2B5EF4-FFF2-40B4-BE49-F238E27FC236}">
                <a16:creationId xmlns:a16="http://schemas.microsoft.com/office/drawing/2014/main" id="{1B41B3A2-91D5-4F32-AC23-C437DBE87581}"/>
              </a:ext>
            </a:extLst>
          </p:cNvPr>
          <p:cNvSpPr txBox="1">
            <a:spLocks/>
          </p:cNvSpPr>
          <p:nvPr/>
        </p:nvSpPr>
        <p:spPr>
          <a:xfrm>
            <a:off x="1470713" y="78108"/>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3300" b="1" dirty="0" err="1">
                <a:solidFill>
                  <a:schemeClr val="accent4">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Elegnano</a:t>
            </a:r>
            <a:endParaRPr lang="nl-BE" sz="3300" b="1" dirty="0">
              <a:solidFill>
                <a:schemeClr val="accent4">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endParaRPr>
          </a:p>
        </p:txBody>
      </p:sp>
      <p:pic>
        <p:nvPicPr>
          <p:cNvPr id="13" name="Afbeelding 12">
            <a:extLst>
              <a:ext uri="{FF2B5EF4-FFF2-40B4-BE49-F238E27FC236}">
                <a16:creationId xmlns:a16="http://schemas.microsoft.com/office/drawing/2014/main" id="{D3FAB4E2-06C3-4671-80FF-F14F658F94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0300" y="39266"/>
            <a:ext cx="1727930" cy="1067252"/>
          </a:xfrm>
          <a:prstGeom prst="rect">
            <a:avLst/>
          </a:prstGeom>
        </p:spPr>
      </p:pic>
    </p:spTree>
    <p:extLst>
      <p:ext uri="{BB962C8B-B14F-4D97-AF65-F5344CB8AC3E}">
        <p14:creationId xmlns:p14="http://schemas.microsoft.com/office/powerpoint/2010/main" val="2321596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Afbeelding 32">
            <a:extLst>
              <a:ext uri="{FF2B5EF4-FFF2-40B4-BE49-F238E27FC236}">
                <a16:creationId xmlns:a16="http://schemas.microsoft.com/office/drawing/2014/main" id="{92966A30-22C7-4C4F-933E-3912937E7F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14" y="1550267"/>
            <a:ext cx="8130894" cy="4886632"/>
          </a:xfrm>
          <a:prstGeom prst="rect">
            <a:avLst/>
          </a:prstGeom>
        </p:spPr>
      </p:pic>
      <p:pic>
        <p:nvPicPr>
          <p:cNvPr id="28" name="Afbeelding 27"/>
          <p:cNvPicPr>
            <a:picLocks noChangeAspect="1"/>
          </p:cNvPicPr>
          <p:nvPr/>
        </p:nvPicPr>
        <p:blipFill>
          <a:blip r:embed="rId3"/>
          <a:stretch>
            <a:fillRect/>
          </a:stretch>
        </p:blipFill>
        <p:spPr>
          <a:xfrm>
            <a:off x="7698582" y="2196864"/>
            <a:ext cx="2763983" cy="1928360"/>
          </a:xfrm>
          <a:prstGeom prst="rect">
            <a:avLst/>
          </a:prstGeom>
          <a:effectLst>
            <a:outerShdw blurRad="50800" dist="38100" dir="8100000" algn="tr" rotWithShape="0">
              <a:prstClr val="black">
                <a:alpha val="40000"/>
              </a:prstClr>
            </a:outerShdw>
          </a:effectLst>
        </p:spPr>
      </p:pic>
      <p:pic>
        <p:nvPicPr>
          <p:cNvPr id="3" name="Afbeelding 2"/>
          <p:cNvPicPr>
            <a:picLocks noChangeAspect="1"/>
          </p:cNvPicPr>
          <p:nvPr/>
        </p:nvPicPr>
        <p:blipFill>
          <a:blip r:embed="rId4"/>
          <a:stretch>
            <a:fillRect/>
          </a:stretch>
        </p:blipFill>
        <p:spPr>
          <a:xfrm>
            <a:off x="8782264" y="3725910"/>
            <a:ext cx="2126174" cy="1237047"/>
          </a:xfrm>
          <a:prstGeom prst="rect">
            <a:avLst/>
          </a:prstGeom>
          <a:effectLst>
            <a:outerShdw blurRad="50800" dist="38100" dir="8100000" algn="tr" rotWithShape="0">
              <a:prstClr val="black">
                <a:alpha val="40000"/>
              </a:prstClr>
            </a:outerShdw>
          </a:effectLst>
        </p:spPr>
      </p:pic>
      <p:sp>
        <p:nvSpPr>
          <p:cNvPr id="8" name="Rechthoek 7"/>
          <p:cNvSpPr/>
          <p:nvPr/>
        </p:nvSpPr>
        <p:spPr>
          <a:xfrm>
            <a:off x="9207829" y="3886465"/>
            <a:ext cx="89808" cy="155121"/>
          </a:xfrm>
          <a:prstGeom prst="rect">
            <a:avLst/>
          </a:prstGeom>
          <a:gradFill flip="none" rotWithShape="1">
            <a:gsLst>
              <a:gs pos="0">
                <a:srgbClr val="FFBCB3"/>
              </a:gs>
              <a:gs pos="64000">
                <a:srgbClr val="FCDEDB"/>
              </a:gs>
              <a:gs pos="83000">
                <a:srgbClr val="FFE5E1"/>
              </a:gs>
              <a:gs pos="100000">
                <a:srgbClr val="FCDEDB"/>
              </a:gs>
            </a:gsLst>
            <a:path path="circle">
              <a:fillToRect r="100000" b="100000"/>
            </a:path>
            <a:tileRect l="-100000" t="-100000"/>
          </a:gradFill>
          <a:ln>
            <a:solidFill>
              <a:srgbClr val="FFE2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0" name="Rechthoek 9"/>
          <p:cNvSpPr/>
          <p:nvPr/>
        </p:nvSpPr>
        <p:spPr>
          <a:xfrm>
            <a:off x="9355580" y="3920648"/>
            <a:ext cx="89808" cy="155121"/>
          </a:xfrm>
          <a:prstGeom prst="rect">
            <a:avLst/>
          </a:prstGeom>
          <a:gradFill flip="none" rotWithShape="1">
            <a:gsLst>
              <a:gs pos="0">
                <a:srgbClr val="FFBCB3"/>
              </a:gs>
              <a:gs pos="64000">
                <a:srgbClr val="FCDEDB"/>
              </a:gs>
              <a:gs pos="83000">
                <a:srgbClr val="FFE5E1"/>
              </a:gs>
              <a:gs pos="100000">
                <a:srgbClr val="FCDEDB"/>
              </a:gs>
            </a:gsLst>
            <a:path path="circle">
              <a:fillToRect r="100000" b="100000"/>
            </a:path>
            <a:tileRect l="-100000" t="-100000"/>
          </a:gradFill>
          <a:ln>
            <a:solidFill>
              <a:srgbClr val="FFE2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1" name="Rechthoek 10"/>
          <p:cNvSpPr/>
          <p:nvPr/>
        </p:nvSpPr>
        <p:spPr>
          <a:xfrm>
            <a:off x="9506704" y="3926014"/>
            <a:ext cx="89808" cy="155121"/>
          </a:xfrm>
          <a:prstGeom prst="rect">
            <a:avLst/>
          </a:prstGeom>
          <a:gradFill flip="none" rotWithShape="1">
            <a:gsLst>
              <a:gs pos="0">
                <a:srgbClr val="FFBCB3"/>
              </a:gs>
              <a:gs pos="64000">
                <a:srgbClr val="FCDEDB"/>
              </a:gs>
              <a:gs pos="83000">
                <a:srgbClr val="FFE5E1"/>
              </a:gs>
              <a:gs pos="100000">
                <a:srgbClr val="FCDEDB"/>
              </a:gs>
            </a:gsLst>
            <a:path path="circle">
              <a:fillToRect r="100000" b="100000"/>
            </a:path>
            <a:tileRect l="-100000" t="-100000"/>
          </a:gradFill>
          <a:ln>
            <a:solidFill>
              <a:srgbClr val="FFE2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2" name="Rechthoek 11"/>
          <p:cNvSpPr/>
          <p:nvPr/>
        </p:nvSpPr>
        <p:spPr>
          <a:xfrm>
            <a:off x="9647514" y="3964026"/>
            <a:ext cx="89808" cy="155121"/>
          </a:xfrm>
          <a:prstGeom prst="rect">
            <a:avLst/>
          </a:prstGeom>
          <a:gradFill flip="none" rotWithShape="1">
            <a:gsLst>
              <a:gs pos="0">
                <a:srgbClr val="FFBCB3"/>
              </a:gs>
              <a:gs pos="64000">
                <a:srgbClr val="FCDEDB"/>
              </a:gs>
              <a:gs pos="83000">
                <a:srgbClr val="FFE5E1"/>
              </a:gs>
              <a:gs pos="100000">
                <a:srgbClr val="FCDEDB"/>
              </a:gs>
            </a:gsLst>
            <a:path path="circle">
              <a:fillToRect r="100000" b="100000"/>
            </a:path>
            <a:tileRect l="-100000" t="-100000"/>
          </a:gradFill>
          <a:ln>
            <a:solidFill>
              <a:srgbClr val="FFE2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3" name="Rechthoek 12"/>
          <p:cNvSpPr/>
          <p:nvPr/>
        </p:nvSpPr>
        <p:spPr>
          <a:xfrm>
            <a:off x="9787892" y="3978122"/>
            <a:ext cx="89808" cy="155121"/>
          </a:xfrm>
          <a:prstGeom prst="rect">
            <a:avLst/>
          </a:prstGeom>
          <a:gradFill flip="none" rotWithShape="1">
            <a:gsLst>
              <a:gs pos="0">
                <a:srgbClr val="FFBCB3"/>
              </a:gs>
              <a:gs pos="64000">
                <a:srgbClr val="FCDEDB"/>
              </a:gs>
              <a:gs pos="83000">
                <a:srgbClr val="FFE5E1"/>
              </a:gs>
              <a:gs pos="100000">
                <a:srgbClr val="FCDEDB"/>
              </a:gs>
            </a:gsLst>
            <a:path path="circle">
              <a:fillToRect r="100000" b="100000"/>
            </a:path>
            <a:tileRect l="-100000" t="-100000"/>
          </a:gradFill>
          <a:ln>
            <a:solidFill>
              <a:srgbClr val="FFE2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4" name="Rechthoek 13"/>
          <p:cNvSpPr/>
          <p:nvPr/>
        </p:nvSpPr>
        <p:spPr>
          <a:xfrm>
            <a:off x="9917851" y="4034466"/>
            <a:ext cx="89808" cy="155121"/>
          </a:xfrm>
          <a:prstGeom prst="rect">
            <a:avLst/>
          </a:prstGeom>
          <a:gradFill flip="none" rotWithShape="1">
            <a:gsLst>
              <a:gs pos="0">
                <a:srgbClr val="FFBCB3"/>
              </a:gs>
              <a:gs pos="64000">
                <a:srgbClr val="FCDEDB"/>
              </a:gs>
              <a:gs pos="83000">
                <a:srgbClr val="FFE5E1"/>
              </a:gs>
              <a:gs pos="100000">
                <a:srgbClr val="FCDEDB"/>
              </a:gs>
            </a:gsLst>
            <a:path path="circle">
              <a:fillToRect r="100000" b="100000"/>
            </a:path>
            <a:tileRect l="-100000" t="-100000"/>
          </a:gradFill>
          <a:ln>
            <a:solidFill>
              <a:srgbClr val="FFE2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5" name="Rechthoek 14"/>
          <p:cNvSpPr/>
          <p:nvPr/>
        </p:nvSpPr>
        <p:spPr>
          <a:xfrm>
            <a:off x="9067455" y="3886465"/>
            <a:ext cx="89808" cy="155121"/>
          </a:xfrm>
          <a:prstGeom prst="rect">
            <a:avLst/>
          </a:prstGeom>
          <a:gradFill flip="none" rotWithShape="1">
            <a:gsLst>
              <a:gs pos="0">
                <a:srgbClr val="FFBCB3"/>
              </a:gs>
              <a:gs pos="64000">
                <a:srgbClr val="FCDEDB"/>
              </a:gs>
              <a:gs pos="83000">
                <a:srgbClr val="FFE5E1"/>
              </a:gs>
              <a:gs pos="100000">
                <a:srgbClr val="FCDEDB"/>
              </a:gs>
            </a:gsLst>
            <a:path path="circle">
              <a:fillToRect r="100000" b="100000"/>
            </a:path>
            <a:tileRect l="-100000" t="-100000"/>
          </a:gradFill>
          <a:ln>
            <a:solidFill>
              <a:srgbClr val="FFE2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6" name="Rechthoek 15"/>
          <p:cNvSpPr/>
          <p:nvPr/>
        </p:nvSpPr>
        <p:spPr>
          <a:xfrm>
            <a:off x="8919718" y="3857575"/>
            <a:ext cx="89808" cy="155121"/>
          </a:xfrm>
          <a:prstGeom prst="rect">
            <a:avLst/>
          </a:prstGeom>
          <a:gradFill flip="none" rotWithShape="1">
            <a:gsLst>
              <a:gs pos="0">
                <a:srgbClr val="FFBCB3"/>
              </a:gs>
              <a:gs pos="64000">
                <a:srgbClr val="FCDEDB"/>
              </a:gs>
              <a:gs pos="83000">
                <a:srgbClr val="FFE5E1"/>
              </a:gs>
              <a:gs pos="100000">
                <a:srgbClr val="FCDEDB"/>
              </a:gs>
            </a:gsLst>
            <a:path path="circle">
              <a:fillToRect r="100000" b="100000"/>
            </a:path>
            <a:tileRect l="-100000" t="-100000"/>
          </a:gradFill>
          <a:ln>
            <a:solidFill>
              <a:srgbClr val="FFE2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7" name="Rechthoek 16"/>
          <p:cNvSpPr/>
          <p:nvPr/>
        </p:nvSpPr>
        <p:spPr>
          <a:xfrm>
            <a:off x="8782264" y="3851916"/>
            <a:ext cx="89808" cy="155121"/>
          </a:xfrm>
          <a:prstGeom prst="rect">
            <a:avLst/>
          </a:prstGeom>
          <a:gradFill flip="none" rotWithShape="1">
            <a:gsLst>
              <a:gs pos="0">
                <a:srgbClr val="FFBCB3"/>
              </a:gs>
              <a:gs pos="64000">
                <a:srgbClr val="FCDEDB"/>
              </a:gs>
              <a:gs pos="83000">
                <a:srgbClr val="FFE5E1"/>
              </a:gs>
              <a:gs pos="100000">
                <a:srgbClr val="FCDEDB"/>
              </a:gs>
            </a:gsLst>
            <a:path path="circle">
              <a:fillToRect r="100000" b="100000"/>
            </a:path>
            <a:tileRect l="-100000" t="-100000"/>
          </a:gradFill>
          <a:ln>
            <a:solidFill>
              <a:srgbClr val="FFE2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8" name="Rechthoek 17"/>
          <p:cNvSpPr/>
          <p:nvPr/>
        </p:nvSpPr>
        <p:spPr>
          <a:xfrm>
            <a:off x="10061171" y="4061744"/>
            <a:ext cx="89808" cy="155121"/>
          </a:xfrm>
          <a:prstGeom prst="rect">
            <a:avLst/>
          </a:prstGeom>
          <a:gradFill flip="none" rotWithShape="1">
            <a:gsLst>
              <a:gs pos="0">
                <a:srgbClr val="FFBCB3"/>
              </a:gs>
              <a:gs pos="64000">
                <a:srgbClr val="FCDEDB"/>
              </a:gs>
              <a:gs pos="83000">
                <a:srgbClr val="FFE5E1"/>
              </a:gs>
              <a:gs pos="100000">
                <a:srgbClr val="FCDEDB"/>
              </a:gs>
            </a:gsLst>
            <a:path path="circle">
              <a:fillToRect r="100000" b="100000"/>
            </a:path>
            <a:tileRect l="-100000" t="-100000"/>
          </a:gradFill>
          <a:ln>
            <a:solidFill>
              <a:srgbClr val="FFE2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9" name="Rechthoek 18"/>
          <p:cNvSpPr/>
          <p:nvPr/>
        </p:nvSpPr>
        <p:spPr>
          <a:xfrm>
            <a:off x="10208296" y="4084212"/>
            <a:ext cx="89808" cy="155121"/>
          </a:xfrm>
          <a:prstGeom prst="rect">
            <a:avLst/>
          </a:prstGeom>
          <a:gradFill flip="none" rotWithShape="1">
            <a:gsLst>
              <a:gs pos="0">
                <a:srgbClr val="FFBCB3"/>
              </a:gs>
              <a:gs pos="64000">
                <a:srgbClr val="FCDEDB"/>
              </a:gs>
              <a:gs pos="83000">
                <a:srgbClr val="FFE5E1"/>
              </a:gs>
              <a:gs pos="100000">
                <a:srgbClr val="FCDEDB"/>
              </a:gs>
            </a:gsLst>
            <a:path path="circle">
              <a:fillToRect r="100000" b="100000"/>
            </a:path>
            <a:tileRect l="-100000" t="-100000"/>
          </a:gradFill>
          <a:ln>
            <a:solidFill>
              <a:srgbClr val="FFE2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20" name="Rechthoek 19"/>
          <p:cNvSpPr/>
          <p:nvPr/>
        </p:nvSpPr>
        <p:spPr>
          <a:xfrm>
            <a:off x="10359357" y="4117574"/>
            <a:ext cx="89808" cy="155121"/>
          </a:xfrm>
          <a:prstGeom prst="rect">
            <a:avLst/>
          </a:prstGeom>
          <a:gradFill flip="none" rotWithShape="1">
            <a:gsLst>
              <a:gs pos="0">
                <a:srgbClr val="FFBCB3"/>
              </a:gs>
              <a:gs pos="64000">
                <a:srgbClr val="FCDEDB"/>
              </a:gs>
              <a:gs pos="83000">
                <a:srgbClr val="FFE5E1"/>
              </a:gs>
              <a:gs pos="100000">
                <a:srgbClr val="FCDEDB"/>
              </a:gs>
            </a:gsLst>
            <a:path path="circle">
              <a:fillToRect r="100000" b="100000"/>
            </a:path>
            <a:tileRect l="-100000" t="-100000"/>
          </a:gradFill>
          <a:ln>
            <a:solidFill>
              <a:srgbClr val="FFE2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21" name="Rechthoek 20"/>
          <p:cNvSpPr/>
          <p:nvPr/>
        </p:nvSpPr>
        <p:spPr>
          <a:xfrm>
            <a:off x="10498532" y="4139304"/>
            <a:ext cx="89808" cy="155121"/>
          </a:xfrm>
          <a:prstGeom prst="rect">
            <a:avLst/>
          </a:prstGeom>
          <a:gradFill flip="none" rotWithShape="1">
            <a:gsLst>
              <a:gs pos="0">
                <a:srgbClr val="FFBCB3"/>
              </a:gs>
              <a:gs pos="64000">
                <a:srgbClr val="FCDEDB"/>
              </a:gs>
              <a:gs pos="83000">
                <a:srgbClr val="FFE5E1"/>
              </a:gs>
              <a:gs pos="100000">
                <a:srgbClr val="FCDEDB"/>
              </a:gs>
            </a:gsLst>
            <a:path path="circle">
              <a:fillToRect r="100000" b="100000"/>
            </a:path>
            <a:tileRect l="-100000" t="-100000"/>
          </a:gradFill>
          <a:ln>
            <a:solidFill>
              <a:srgbClr val="FFE2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22" name="Rechthoek 21"/>
          <p:cNvSpPr/>
          <p:nvPr/>
        </p:nvSpPr>
        <p:spPr>
          <a:xfrm>
            <a:off x="10647925" y="4161772"/>
            <a:ext cx="89808" cy="155121"/>
          </a:xfrm>
          <a:prstGeom prst="rect">
            <a:avLst/>
          </a:prstGeom>
          <a:gradFill flip="none" rotWithShape="1">
            <a:gsLst>
              <a:gs pos="0">
                <a:srgbClr val="FFBCB3"/>
              </a:gs>
              <a:gs pos="64000">
                <a:srgbClr val="FCDEDB"/>
              </a:gs>
              <a:gs pos="83000">
                <a:srgbClr val="FFE5E1"/>
              </a:gs>
              <a:gs pos="100000">
                <a:srgbClr val="FCDEDB"/>
              </a:gs>
            </a:gsLst>
            <a:path path="circle">
              <a:fillToRect r="100000" b="100000"/>
            </a:path>
            <a:tileRect l="-100000" t="-100000"/>
          </a:gradFill>
          <a:ln>
            <a:solidFill>
              <a:srgbClr val="FFE2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23" name="Rechthoek 22"/>
          <p:cNvSpPr/>
          <p:nvPr/>
        </p:nvSpPr>
        <p:spPr>
          <a:xfrm>
            <a:off x="10795311" y="4170175"/>
            <a:ext cx="89808" cy="155121"/>
          </a:xfrm>
          <a:prstGeom prst="rect">
            <a:avLst/>
          </a:prstGeom>
          <a:gradFill flip="none" rotWithShape="1">
            <a:gsLst>
              <a:gs pos="0">
                <a:srgbClr val="FFBCB3"/>
              </a:gs>
              <a:gs pos="64000">
                <a:srgbClr val="FCDEDB"/>
              </a:gs>
              <a:gs pos="83000">
                <a:srgbClr val="FFE5E1"/>
              </a:gs>
              <a:gs pos="100000">
                <a:srgbClr val="FCDEDB"/>
              </a:gs>
            </a:gsLst>
            <a:path path="circle">
              <a:fillToRect r="100000" b="100000"/>
            </a:path>
            <a:tileRect l="-100000" t="-100000"/>
          </a:gradFill>
          <a:ln>
            <a:solidFill>
              <a:srgbClr val="FFE2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25" name="Ovaal 24"/>
          <p:cNvSpPr/>
          <p:nvPr/>
        </p:nvSpPr>
        <p:spPr>
          <a:xfrm>
            <a:off x="8917286" y="2527903"/>
            <a:ext cx="281176" cy="24913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pic>
        <p:nvPicPr>
          <p:cNvPr id="26" name="Afbeelding 25">
            <a:extLst>
              <a:ext uri="{FF2B5EF4-FFF2-40B4-BE49-F238E27FC236}">
                <a16:creationId xmlns:a16="http://schemas.microsoft.com/office/drawing/2014/main" id="{3D04407E-D53D-4CE8-832A-7BD9D577A9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95" y="-40860"/>
            <a:ext cx="12192000" cy="1162702"/>
          </a:xfrm>
          <a:prstGeom prst="rect">
            <a:avLst/>
          </a:prstGeom>
        </p:spPr>
      </p:pic>
      <p:sp>
        <p:nvSpPr>
          <p:cNvPr id="29" name="Titel 1">
            <a:extLst>
              <a:ext uri="{FF2B5EF4-FFF2-40B4-BE49-F238E27FC236}">
                <a16:creationId xmlns:a16="http://schemas.microsoft.com/office/drawing/2014/main" id="{EA19C828-5715-4584-9CBE-5607C193E851}"/>
              </a:ext>
            </a:extLst>
          </p:cNvPr>
          <p:cNvSpPr txBox="1">
            <a:spLocks/>
          </p:cNvSpPr>
          <p:nvPr/>
        </p:nvSpPr>
        <p:spPr>
          <a:xfrm>
            <a:off x="1470713" y="78108"/>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3300" b="1" dirty="0" err="1">
                <a:solidFill>
                  <a:schemeClr val="accent4">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Elegnano</a:t>
            </a:r>
            <a:endParaRPr lang="nl-BE" sz="3300" b="1" dirty="0">
              <a:solidFill>
                <a:schemeClr val="accent4">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endParaRPr>
          </a:p>
        </p:txBody>
      </p:sp>
      <p:pic>
        <p:nvPicPr>
          <p:cNvPr id="30" name="Afbeelding 29">
            <a:extLst>
              <a:ext uri="{FF2B5EF4-FFF2-40B4-BE49-F238E27FC236}">
                <a16:creationId xmlns:a16="http://schemas.microsoft.com/office/drawing/2014/main" id="{E16740FB-85A8-4197-BB5C-DB0B53F2D3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20300" y="39266"/>
            <a:ext cx="1727930" cy="1067252"/>
          </a:xfrm>
          <a:prstGeom prst="rect">
            <a:avLst/>
          </a:prstGeom>
        </p:spPr>
      </p:pic>
    </p:spTree>
    <p:extLst>
      <p:ext uri="{BB962C8B-B14F-4D97-AF65-F5344CB8AC3E}">
        <p14:creationId xmlns:p14="http://schemas.microsoft.com/office/powerpoint/2010/main" val="1225098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Afbeelding 33">
            <a:extLst>
              <a:ext uri="{FF2B5EF4-FFF2-40B4-BE49-F238E27FC236}">
                <a16:creationId xmlns:a16="http://schemas.microsoft.com/office/drawing/2014/main" id="{A5EC4572-7A72-4CF4-B072-6E3BFE125B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14" y="1550267"/>
            <a:ext cx="8130894" cy="4886632"/>
          </a:xfrm>
          <a:prstGeom prst="rect">
            <a:avLst/>
          </a:prstGeom>
        </p:spPr>
      </p:pic>
      <p:pic>
        <p:nvPicPr>
          <p:cNvPr id="28" name="Afbeelding 27"/>
          <p:cNvPicPr>
            <a:picLocks noChangeAspect="1"/>
          </p:cNvPicPr>
          <p:nvPr/>
        </p:nvPicPr>
        <p:blipFill>
          <a:blip r:embed="rId3"/>
          <a:stretch>
            <a:fillRect/>
          </a:stretch>
        </p:blipFill>
        <p:spPr>
          <a:xfrm>
            <a:off x="7137472" y="2232780"/>
            <a:ext cx="2763983" cy="1928360"/>
          </a:xfrm>
          <a:prstGeom prst="rect">
            <a:avLst/>
          </a:prstGeom>
          <a:effectLst>
            <a:outerShdw blurRad="50800" dist="38100" dir="8100000" algn="tr" rotWithShape="0">
              <a:prstClr val="black">
                <a:alpha val="40000"/>
              </a:prstClr>
            </a:outerShdw>
          </a:effectLst>
        </p:spPr>
      </p:pic>
      <p:pic>
        <p:nvPicPr>
          <p:cNvPr id="3" name="Afbeelding 2"/>
          <p:cNvPicPr>
            <a:picLocks noChangeAspect="1"/>
          </p:cNvPicPr>
          <p:nvPr/>
        </p:nvPicPr>
        <p:blipFill>
          <a:blip r:embed="rId4"/>
          <a:stretch>
            <a:fillRect/>
          </a:stretch>
        </p:blipFill>
        <p:spPr>
          <a:xfrm>
            <a:off x="8221154" y="3761826"/>
            <a:ext cx="2126174" cy="1237047"/>
          </a:xfrm>
          <a:prstGeom prst="rect">
            <a:avLst/>
          </a:prstGeom>
          <a:effectLst>
            <a:outerShdw blurRad="50800" dist="38100" dir="8100000" algn="tr" rotWithShape="0">
              <a:prstClr val="black">
                <a:alpha val="40000"/>
              </a:prstClr>
            </a:outerShdw>
          </a:effectLst>
        </p:spPr>
      </p:pic>
      <p:sp>
        <p:nvSpPr>
          <p:cNvPr id="8" name="Rechthoek 7"/>
          <p:cNvSpPr/>
          <p:nvPr/>
        </p:nvSpPr>
        <p:spPr>
          <a:xfrm>
            <a:off x="8646719" y="3922381"/>
            <a:ext cx="89808" cy="155121"/>
          </a:xfrm>
          <a:prstGeom prst="rect">
            <a:avLst/>
          </a:prstGeom>
          <a:gradFill flip="none" rotWithShape="1">
            <a:gsLst>
              <a:gs pos="0">
                <a:srgbClr val="FFBCB3"/>
              </a:gs>
              <a:gs pos="64000">
                <a:srgbClr val="FCDEDB"/>
              </a:gs>
              <a:gs pos="83000">
                <a:srgbClr val="FFE5E1"/>
              </a:gs>
              <a:gs pos="100000">
                <a:srgbClr val="FCDEDB"/>
              </a:gs>
            </a:gsLst>
            <a:path path="circle">
              <a:fillToRect r="100000" b="100000"/>
            </a:path>
            <a:tileRect l="-100000" t="-100000"/>
          </a:gradFill>
          <a:ln>
            <a:solidFill>
              <a:srgbClr val="FFE2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0" name="Rechthoek 9"/>
          <p:cNvSpPr/>
          <p:nvPr/>
        </p:nvSpPr>
        <p:spPr>
          <a:xfrm>
            <a:off x="8794470" y="3956564"/>
            <a:ext cx="89808" cy="155121"/>
          </a:xfrm>
          <a:prstGeom prst="rect">
            <a:avLst/>
          </a:prstGeom>
          <a:gradFill flip="none" rotWithShape="1">
            <a:gsLst>
              <a:gs pos="0">
                <a:srgbClr val="FFBCB3"/>
              </a:gs>
              <a:gs pos="64000">
                <a:srgbClr val="FCDEDB"/>
              </a:gs>
              <a:gs pos="83000">
                <a:srgbClr val="FFE5E1"/>
              </a:gs>
              <a:gs pos="100000">
                <a:srgbClr val="FCDEDB"/>
              </a:gs>
            </a:gsLst>
            <a:path path="circle">
              <a:fillToRect r="100000" b="100000"/>
            </a:path>
            <a:tileRect l="-100000" t="-100000"/>
          </a:gradFill>
          <a:ln>
            <a:solidFill>
              <a:srgbClr val="FFE2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1" name="Rechthoek 10"/>
          <p:cNvSpPr/>
          <p:nvPr/>
        </p:nvSpPr>
        <p:spPr>
          <a:xfrm>
            <a:off x="8945594" y="3961930"/>
            <a:ext cx="89808" cy="155121"/>
          </a:xfrm>
          <a:prstGeom prst="rect">
            <a:avLst/>
          </a:prstGeom>
          <a:gradFill flip="none" rotWithShape="1">
            <a:gsLst>
              <a:gs pos="0">
                <a:srgbClr val="FFBCB3"/>
              </a:gs>
              <a:gs pos="64000">
                <a:srgbClr val="FCDEDB"/>
              </a:gs>
              <a:gs pos="83000">
                <a:srgbClr val="FFE5E1"/>
              </a:gs>
              <a:gs pos="100000">
                <a:srgbClr val="FCDEDB"/>
              </a:gs>
            </a:gsLst>
            <a:path path="circle">
              <a:fillToRect r="100000" b="100000"/>
            </a:path>
            <a:tileRect l="-100000" t="-100000"/>
          </a:gradFill>
          <a:ln>
            <a:solidFill>
              <a:srgbClr val="FFE2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2" name="Rechthoek 11"/>
          <p:cNvSpPr/>
          <p:nvPr/>
        </p:nvSpPr>
        <p:spPr>
          <a:xfrm>
            <a:off x="9086404" y="3999942"/>
            <a:ext cx="89808" cy="155121"/>
          </a:xfrm>
          <a:prstGeom prst="rect">
            <a:avLst/>
          </a:prstGeom>
          <a:gradFill flip="none" rotWithShape="1">
            <a:gsLst>
              <a:gs pos="0">
                <a:srgbClr val="FFBCB3"/>
              </a:gs>
              <a:gs pos="64000">
                <a:srgbClr val="FCDEDB"/>
              </a:gs>
              <a:gs pos="83000">
                <a:srgbClr val="FFE5E1"/>
              </a:gs>
              <a:gs pos="100000">
                <a:srgbClr val="FCDEDB"/>
              </a:gs>
            </a:gsLst>
            <a:path path="circle">
              <a:fillToRect r="100000" b="100000"/>
            </a:path>
            <a:tileRect l="-100000" t="-100000"/>
          </a:gradFill>
          <a:ln>
            <a:solidFill>
              <a:srgbClr val="FFE2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3" name="Rechthoek 12"/>
          <p:cNvSpPr/>
          <p:nvPr/>
        </p:nvSpPr>
        <p:spPr>
          <a:xfrm>
            <a:off x="9226782" y="4014038"/>
            <a:ext cx="89808" cy="155121"/>
          </a:xfrm>
          <a:prstGeom prst="rect">
            <a:avLst/>
          </a:prstGeom>
          <a:gradFill flip="none" rotWithShape="1">
            <a:gsLst>
              <a:gs pos="0">
                <a:srgbClr val="FFBCB3"/>
              </a:gs>
              <a:gs pos="64000">
                <a:srgbClr val="FCDEDB"/>
              </a:gs>
              <a:gs pos="83000">
                <a:srgbClr val="FFE5E1"/>
              </a:gs>
              <a:gs pos="100000">
                <a:srgbClr val="FCDEDB"/>
              </a:gs>
            </a:gsLst>
            <a:path path="circle">
              <a:fillToRect r="100000" b="100000"/>
            </a:path>
            <a:tileRect l="-100000" t="-100000"/>
          </a:gradFill>
          <a:ln>
            <a:solidFill>
              <a:srgbClr val="FFE2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4" name="Rechthoek 13"/>
          <p:cNvSpPr/>
          <p:nvPr/>
        </p:nvSpPr>
        <p:spPr>
          <a:xfrm>
            <a:off x="9356741" y="4070382"/>
            <a:ext cx="89808" cy="155121"/>
          </a:xfrm>
          <a:prstGeom prst="rect">
            <a:avLst/>
          </a:prstGeom>
          <a:gradFill flip="none" rotWithShape="1">
            <a:gsLst>
              <a:gs pos="0">
                <a:srgbClr val="FFBCB3"/>
              </a:gs>
              <a:gs pos="64000">
                <a:srgbClr val="FCDEDB"/>
              </a:gs>
              <a:gs pos="83000">
                <a:srgbClr val="FFE5E1"/>
              </a:gs>
              <a:gs pos="100000">
                <a:srgbClr val="FCDEDB"/>
              </a:gs>
            </a:gsLst>
            <a:path path="circle">
              <a:fillToRect r="100000" b="100000"/>
            </a:path>
            <a:tileRect l="-100000" t="-100000"/>
          </a:gradFill>
          <a:ln>
            <a:solidFill>
              <a:srgbClr val="FFE2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5" name="Rechthoek 14"/>
          <p:cNvSpPr/>
          <p:nvPr/>
        </p:nvSpPr>
        <p:spPr>
          <a:xfrm>
            <a:off x="8506345" y="3922381"/>
            <a:ext cx="89808" cy="155121"/>
          </a:xfrm>
          <a:prstGeom prst="rect">
            <a:avLst/>
          </a:prstGeom>
          <a:gradFill flip="none" rotWithShape="1">
            <a:gsLst>
              <a:gs pos="0">
                <a:srgbClr val="FFBCB3"/>
              </a:gs>
              <a:gs pos="64000">
                <a:srgbClr val="FCDEDB"/>
              </a:gs>
              <a:gs pos="83000">
                <a:srgbClr val="FFE5E1"/>
              </a:gs>
              <a:gs pos="100000">
                <a:srgbClr val="FCDEDB"/>
              </a:gs>
            </a:gsLst>
            <a:path path="circle">
              <a:fillToRect r="100000" b="100000"/>
            </a:path>
            <a:tileRect l="-100000" t="-100000"/>
          </a:gradFill>
          <a:ln>
            <a:solidFill>
              <a:srgbClr val="FFE2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6" name="Rechthoek 15"/>
          <p:cNvSpPr/>
          <p:nvPr/>
        </p:nvSpPr>
        <p:spPr>
          <a:xfrm>
            <a:off x="8358608" y="3893491"/>
            <a:ext cx="89808" cy="155121"/>
          </a:xfrm>
          <a:prstGeom prst="rect">
            <a:avLst/>
          </a:prstGeom>
          <a:gradFill flip="none" rotWithShape="1">
            <a:gsLst>
              <a:gs pos="0">
                <a:srgbClr val="FFBCB3"/>
              </a:gs>
              <a:gs pos="64000">
                <a:srgbClr val="FCDEDB"/>
              </a:gs>
              <a:gs pos="83000">
                <a:srgbClr val="FFE5E1"/>
              </a:gs>
              <a:gs pos="100000">
                <a:srgbClr val="FCDEDB"/>
              </a:gs>
            </a:gsLst>
            <a:path path="circle">
              <a:fillToRect r="100000" b="100000"/>
            </a:path>
            <a:tileRect l="-100000" t="-100000"/>
          </a:gradFill>
          <a:ln>
            <a:solidFill>
              <a:srgbClr val="FFE2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7" name="Rechthoek 16"/>
          <p:cNvSpPr/>
          <p:nvPr/>
        </p:nvSpPr>
        <p:spPr>
          <a:xfrm>
            <a:off x="8221154" y="3887832"/>
            <a:ext cx="89808" cy="155121"/>
          </a:xfrm>
          <a:prstGeom prst="rect">
            <a:avLst/>
          </a:prstGeom>
          <a:gradFill flip="none" rotWithShape="1">
            <a:gsLst>
              <a:gs pos="0">
                <a:srgbClr val="FFBCB3"/>
              </a:gs>
              <a:gs pos="64000">
                <a:srgbClr val="FCDEDB"/>
              </a:gs>
              <a:gs pos="83000">
                <a:srgbClr val="FFE5E1"/>
              </a:gs>
              <a:gs pos="100000">
                <a:srgbClr val="FCDEDB"/>
              </a:gs>
            </a:gsLst>
            <a:path path="circle">
              <a:fillToRect r="100000" b="100000"/>
            </a:path>
            <a:tileRect l="-100000" t="-100000"/>
          </a:gradFill>
          <a:ln>
            <a:solidFill>
              <a:srgbClr val="FFE2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8" name="Rechthoek 17"/>
          <p:cNvSpPr/>
          <p:nvPr/>
        </p:nvSpPr>
        <p:spPr>
          <a:xfrm>
            <a:off x="9500061" y="4097660"/>
            <a:ext cx="89808" cy="155121"/>
          </a:xfrm>
          <a:prstGeom prst="rect">
            <a:avLst/>
          </a:prstGeom>
          <a:gradFill flip="none" rotWithShape="1">
            <a:gsLst>
              <a:gs pos="0">
                <a:srgbClr val="FFBCB3"/>
              </a:gs>
              <a:gs pos="64000">
                <a:srgbClr val="FCDEDB"/>
              </a:gs>
              <a:gs pos="83000">
                <a:srgbClr val="FFE5E1"/>
              </a:gs>
              <a:gs pos="100000">
                <a:srgbClr val="FCDEDB"/>
              </a:gs>
            </a:gsLst>
            <a:path path="circle">
              <a:fillToRect r="100000" b="100000"/>
            </a:path>
            <a:tileRect l="-100000" t="-100000"/>
          </a:gradFill>
          <a:ln>
            <a:solidFill>
              <a:srgbClr val="FFE2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9" name="Rechthoek 18"/>
          <p:cNvSpPr/>
          <p:nvPr/>
        </p:nvSpPr>
        <p:spPr>
          <a:xfrm>
            <a:off x="9647186" y="4120128"/>
            <a:ext cx="89808" cy="155121"/>
          </a:xfrm>
          <a:prstGeom prst="rect">
            <a:avLst/>
          </a:prstGeom>
          <a:gradFill flip="none" rotWithShape="1">
            <a:gsLst>
              <a:gs pos="0">
                <a:srgbClr val="FFBCB3"/>
              </a:gs>
              <a:gs pos="64000">
                <a:srgbClr val="FCDEDB"/>
              </a:gs>
              <a:gs pos="83000">
                <a:srgbClr val="FFE5E1"/>
              </a:gs>
              <a:gs pos="100000">
                <a:srgbClr val="FCDEDB"/>
              </a:gs>
            </a:gsLst>
            <a:path path="circle">
              <a:fillToRect r="100000" b="100000"/>
            </a:path>
            <a:tileRect l="-100000" t="-100000"/>
          </a:gradFill>
          <a:ln>
            <a:solidFill>
              <a:srgbClr val="FFE2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20" name="Rechthoek 19"/>
          <p:cNvSpPr/>
          <p:nvPr/>
        </p:nvSpPr>
        <p:spPr>
          <a:xfrm>
            <a:off x="9798247" y="4153490"/>
            <a:ext cx="89808" cy="155121"/>
          </a:xfrm>
          <a:prstGeom prst="rect">
            <a:avLst/>
          </a:prstGeom>
          <a:gradFill flip="none" rotWithShape="1">
            <a:gsLst>
              <a:gs pos="0">
                <a:srgbClr val="FFBCB3"/>
              </a:gs>
              <a:gs pos="64000">
                <a:srgbClr val="FCDEDB"/>
              </a:gs>
              <a:gs pos="83000">
                <a:srgbClr val="FFE5E1"/>
              </a:gs>
              <a:gs pos="100000">
                <a:srgbClr val="FCDEDB"/>
              </a:gs>
            </a:gsLst>
            <a:path path="circle">
              <a:fillToRect r="100000" b="100000"/>
            </a:path>
            <a:tileRect l="-100000" t="-100000"/>
          </a:gradFill>
          <a:ln>
            <a:solidFill>
              <a:srgbClr val="FFE2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21" name="Rechthoek 20"/>
          <p:cNvSpPr/>
          <p:nvPr/>
        </p:nvSpPr>
        <p:spPr>
          <a:xfrm>
            <a:off x="9937422" y="4175220"/>
            <a:ext cx="89808" cy="155121"/>
          </a:xfrm>
          <a:prstGeom prst="rect">
            <a:avLst/>
          </a:prstGeom>
          <a:gradFill flip="none" rotWithShape="1">
            <a:gsLst>
              <a:gs pos="0">
                <a:srgbClr val="FFBCB3"/>
              </a:gs>
              <a:gs pos="64000">
                <a:srgbClr val="FCDEDB"/>
              </a:gs>
              <a:gs pos="83000">
                <a:srgbClr val="FFE5E1"/>
              </a:gs>
              <a:gs pos="100000">
                <a:srgbClr val="FCDEDB"/>
              </a:gs>
            </a:gsLst>
            <a:path path="circle">
              <a:fillToRect r="100000" b="100000"/>
            </a:path>
            <a:tileRect l="-100000" t="-100000"/>
          </a:gradFill>
          <a:ln>
            <a:solidFill>
              <a:srgbClr val="FFE2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22" name="Rechthoek 21"/>
          <p:cNvSpPr/>
          <p:nvPr/>
        </p:nvSpPr>
        <p:spPr>
          <a:xfrm>
            <a:off x="10086815" y="4197688"/>
            <a:ext cx="89808" cy="155121"/>
          </a:xfrm>
          <a:prstGeom prst="rect">
            <a:avLst/>
          </a:prstGeom>
          <a:gradFill flip="none" rotWithShape="1">
            <a:gsLst>
              <a:gs pos="0">
                <a:srgbClr val="FFBCB3"/>
              </a:gs>
              <a:gs pos="64000">
                <a:srgbClr val="FCDEDB"/>
              </a:gs>
              <a:gs pos="83000">
                <a:srgbClr val="FFE5E1"/>
              </a:gs>
              <a:gs pos="100000">
                <a:srgbClr val="FCDEDB"/>
              </a:gs>
            </a:gsLst>
            <a:path path="circle">
              <a:fillToRect r="100000" b="100000"/>
            </a:path>
            <a:tileRect l="-100000" t="-100000"/>
          </a:gradFill>
          <a:ln>
            <a:solidFill>
              <a:srgbClr val="FFE2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23" name="Rechthoek 22"/>
          <p:cNvSpPr/>
          <p:nvPr/>
        </p:nvSpPr>
        <p:spPr>
          <a:xfrm>
            <a:off x="10234201" y="4206091"/>
            <a:ext cx="89808" cy="155121"/>
          </a:xfrm>
          <a:prstGeom prst="rect">
            <a:avLst/>
          </a:prstGeom>
          <a:gradFill flip="none" rotWithShape="1">
            <a:gsLst>
              <a:gs pos="0">
                <a:srgbClr val="FFBCB3"/>
              </a:gs>
              <a:gs pos="64000">
                <a:srgbClr val="FCDEDB"/>
              </a:gs>
              <a:gs pos="83000">
                <a:srgbClr val="FFE5E1"/>
              </a:gs>
              <a:gs pos="100000">
                <a:srgbClr val="FCDEDB"/>
              </a:gs>
            </a:gsLst>
            <a:path path="circle">
              <a:fillToRect r="100000" b="100000"/>
            </a:path>
            <a:tileRect l="-100000" t="-100000"/>
          </a:gradFill>
          <a:ln>
            <a:solidFill>
              <a:srgbClr val="FFE2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25" name="Ovaal 24"/>
          <p:cNvSpPr/>
          <p:nvPr/>
        </p:nvSpPr>
        <p:spPr>
          <a:xfrm>
            <a:off x="8356176" y="2563819"/>
            <a:ext cx="281176" cy="24913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29" name="Ovaal 28"/>
          <p:cNvSpPr/>
          <p:nvPr/>
        </p:nvSpPr>
        <p:spPr>
          <a:xfrm>
            <a:off x="9490701" y="3870792"/>
            <a:ext cx="281176" cy="24913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pic>
        <p:nvPicPr>
          <p:cNvPr id="26" name="Afbeelding 25">
            <a:extLst>
              <a:ext uri="{FF2B5EF4-FFF2-40B4-BE49-F238E27FC236}">
                <a16:creationId xmlns:a16="http://schemas.microsoft.com/office/drawing/2014/main" id="{9EDF9FFF-FA32-47CC-BAC1-661F744D70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95" y="-40860"/>
            <a:ext cx="12192000" cy="1162702"/>
          </a:xfrm>
          <a:prstGeom prst="rect">
            <a:avLst/>
          </a:prstGeom>
        </p:spPr>
      </p:pic>
      <p:sp>
        <p:nvSpPr>
          <p:cNvPr id="30" name="Titel 1">
            <a:extLst>
              <a:ext uri="{FF2B5EF4-FFF2-40B4-BE49-F238E27FC236}">
                <a16:creationId xmlns:a16="http://schemas.microsoft.com/office/drawing/2014/main" id="{B179C178-8DE8-4F1B-A26A-02978D0A0524}"/>
              </a:ext>
            </a:extLst>
          </p:cNvPr>
          <p:cNvSpPr txBox="1">
            <a:spLocks/>
          </p:cNvSpPr>
          <p:nvPr/>
        </p:nvSpPr>
        <p:spPr>
          <a:xfrm>
            <a:off x="1470713" y="78108"/>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3300" b="1" dirty="0" err="1">
                <a:solidFill>
                  <a:schemeClr val="accent4">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Elegnano</a:t>
            </a:r>
            <a:endParaRPr lang="nl-BE" sz="3300" b="1" dirty="0">
              <a:solidFill>
                <a:schemeClr val="accent4">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endParaRPr>
          </a:p>
        </p:txBody>
      </p:sp>
      <p:pic>
        <p:nvPicPr>
          <p:cNvPr id="31" name="Afbeelding 30">
            <a:extLst>
              <a:ext uri="{FF2B5EF4-FFF2-40B4-BE49-F238E27FC236}">
                <a16:creationId xmlns:a16="http://schemas.microsoft.com/office/drawing/2014/main" id="{A113BAB8-4B4E-46D8-AE81-DA21465005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20300" y="39266"/>
            <a:ext cx="1727930" cy="1067252"/>
          </a:xfrm>
          <a:prstGeom prst="rect">
            <a:avLst/>
          </a:prstGeom>
        </p:spPr>
      </p:pic>
    </p:spTree>
    <p:extLst>
      <p:ext uri="{BB962C8B-B14F-4D97-AF65-F5344CB8AC3E}">
        <p14:creationId xmlns:p14="http://schemas.microsoft.com/office/powerpoint/2010/main" val="3022277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34" y="2050148"/>
            <a:ext cx="6863773" cy="4125097"/>
          </a:xfrm>
          <a:prstGeom prst="rect">
            <a:avLst/>
          </a:prstGeom>
        </p:spPr>
      </p:pic>
      <p:pic>
        <p:nvPicPr>
          <p:cNvPr id="1026" name="Picture 2" descr="http://jncc.defra.gov.uk/images/sem_lotus-web_v_Variation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2674" y="2477137"/>
            <a:ext cx="4956241" cy="3271121"/>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A890AFBA-2A33-46CC-ADAD-5FBEE1195A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95" y="-40860"/>
            <a:ext cx="12192000" cy="1162702"/>
          </a:xfrm>
          <a:prstGeom prst="rect">
            <a:avLst/>
          </a:prstGeom>
        </p:spPr>
      </p:pic>
      <p:sp>
        <p:nvSpPr>
          <p:cNvPr id="9" name="Titel 1">
            <a:extLst>
              <a:ext uri="{FF2B5EF4-FFF2-40B4-BE49-F238E27FC236}">
                <a16:creationId xmlns:a16="http://schemas.microsoft.com/office/drawing/2014/main" id="{356EC206-C72D-4474-B51C-EEF681726C63}"/>
              </a:ext>
            </a:extLst>
          </p:cNvPr>
          <p:cNvSpPr txBox="1">
            <a:spLocks/>
          </p:cNvSpPr>
          <p:nvPr/>
        </p:nvSpPr>
        <p:spPr>
          <a:xfrm>
            <a:off x="1470713" y="78108"/>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3300" b="1" dirty="0" err="1">
                <a:solidFill>
                  <a:schemeClr val="accent4">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Elegnano</a:t>
            </a:r>
            <a:endParaRPr lang="nl-BE" sz="3300" b="1" dirty="0">
              <a:solidFill>
                <a:schemeClr val="accent4">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endParaRPr>
          </a:p>
        </p:txBody>
      </p:sp>
      <p:pic>
        <p:nvPicPr>
          <p:cNvPr id="10" name="Afbeelding 9">
            <a:extLst>
              <a:ext uri="{FF2B5EF4-FFF2-40B4-BE49-F238E27FC236}">
                <a16:creationId xmlns:a16="http://schemas.microsoft.com/office/drawing/2014/main" id="{5AE903C7-AD08-4B29-9EE4-F2586A2479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20300" y="39266"/>
            <a:ext cx="1727930" cy="1067252"/>
          </a:xfrm>
          <a:prstGeom prst="rect">
            <a:avLst/>
          </a:prstGeom>
        </p:spPr>
      </p:pic>
    </p:spTree>
    <p:extLst>
      <p:ext uri="{BB962C8B-B14F-4D97-AF65-F5344CB8AC3E}">
        <p14:creationId xmlns:p14="http://schemas.microsoft.com/office/powerpoint/2010/main" val="269146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5" y="-40860"/>
            <a:ext cx="12192000" cy="1162702"/>
          </a:xfrm>
          <a:prstGeom prst="rect">
            <a:avLst/>
          </a:prstGeom>
        </p:spPr>
      </p:pic>
      <p:sp>
        <p:nvSpPr>
          <p:cNvPr id="5" name="Titel 1"/>
          <p:cNvSpPr txBox="1">
            <a:spLocks/>
          </p:cNvSpPr>
          <p:nvPr/>
        </p:nvSpPr>
        <p:spPr>
          <a:xfrm>
            <a:off x="1470713" y="78108"/>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3300" b="1" dirty="0" err="1">
                <a:solidFill>
                  <a:schemeClr val="accent4">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Who</a:t>
            </a:r>
            <a:endParaRPr lang="nl-BE" sz="3300" b="1" dirty="0">
              <a:solidFill>
                <a:schemeClr val="accent4">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endParaRPr>
          </a:p>
        </p:txBody>
      </p:sp>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0300" y="39266"/>
            <a:ext cx="1727930" cy="1067252"/>
          </a:xfrm>
          <a:prstGeom prst="rect">
            <a:avLst/>
          </a:prstGeom>
        </p:spPr>
      </p:pic>
      <p:pic>
        <p:nvPicPr>
          <p:cNvPr id="2" name="Afbeelding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610" y="2204219"/>
            <a:ext cx="2406321" cy="3581501"/>
          </a:xfrm>
          <a:prstGeom prst="rect">
            <a:avLst/>
          </a:prstGeom>
        </p:spPr>
      </p:pic>
      <p:sp>
        <p:nvSpPr>
          <p:cNvPr id="3" name="PIJL-RECHTS 2"/>
          <p:cNvSpPr/>
          <p:nvPr/>
        </p:nvSpPr>
        <p:spPr>
          <a:xfrm>
            <a:off x="3837213" y="2882715"/>
            <a:ext cx="4575267" cy="538316"/>
          </a:xfrm>
          <a:prstGeom prst="rightArrow">
            <a:avLst/>
          </a:prstGeom>
          <a:solidFill>
            <a:schemeClr val="bg1"/>
          </a:solidFill>
          <a:ln w="57150">
            <a:solidFill>
              <a:srgbClr val="4A14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grpSp>
        <p:nvGrpSpPr>
          <p:cNvPr id="14" name="Groep 13"/>
          <p:cNvGrpSpPr/>
          <p:nvPr/>
        </p:nvGrpSpPr>
        <p:grpSpPr>
          <a:xfrm>
            <a:off x="4988376" y="2222353"/>
            <a:ext cx="655184" cy="634490"/>
            <a:chOff x="843250" y="4969958"/>
            <a:chExt cx="1390650" cy="1383229"/>
          </a:xfrm>
        </p:grpSpPr>
        <p:pic>
          <p:nvPicPr>
            <p:cNvPr id="15" name="Picture 2" descr="http://www.clker.com/cliparts/V/K/Z/7/P/H/grad-cap-h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8409" y="5329976"/>
              <a:ext cx="1110286" cy="830865"/>
            </a:xfrm>
            <a:prstGeom prst="rect">
              <a:avLst/>
            </a:prstGeom>
            <a:noFill/>
            <a:extLst>
              <a:ext uri="{909E8E84-426E-40DD-AFC4-6F175D3DCCD1}">
                <a14:hiddenFill xmlns:a14="http://schemas.microsoft.com/office/drawing/2010/main">
                  <a:solidFill>
                    <a:srgbClr val="FFFFFF"/>
                  </a:solidFill>
                </a14:hiddenFill>
              </a:ext>
            </a:extLst>
          </p:spPr>
        </p:pic>
        <p:sp>
          <p:nvSpPr>
            <p:cNvPr id="16" name="Ovaal 15"/>
            <p:cNvSpPr/>
            <p:nvPr/>
          </p:nvSpPr>
          <p:spPr>
            <a:xfrm>
              <a:off x="843250" y="4969958"/>
              <a:ext cx="1390650" cy="1383229"/>
            </a:xfrm>
            <a:prstGeom prst="ellipse">
              <a:avLst/>
            </a:prstGeom>
            <a:noFill/>
            <a:ln w="38100">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13"/>
            </a:p>
          </p:txBody>
        </p:sp>
      </p:grpSp>
      <p:grpSp>
        <p:nvGrpSpPr>
          <p:cNvPr id="17" name="Groep 16"/>
          <p:cNvGrpSpPr/>
          <p:nvPr/>
        </p:nvGrpSpPr>
        <p:grpSpPr>
          <a:xfrm>
            <a:off x="6328129" y="2222353"/>
            <a:ext cx="625229" cy="634490"/>
            <a:chOff x="2587453" y="4969958"/>
            <a:chExt cx="1390650" cy="1383229"/>
          </a:xfrm>
        </p:grpSpPr>
        <p:pic>
          <p:nvPicPr>
            <p:cNvPr id="18" name="Picture 14" descr="http://www.clipartsfree.net/vector/medium/woman_shoe_silhouette_3_Clip_Ar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93963" y="5276726"/>
              <a:ext cx="977629" cy="826097"/>
            </a:xfrm>
            <a:prstGeom prst="rect">
              <a:avLst/>
            </a:prstGeom>
            <a:noFill/>
            <a:extLst>
              <a:ext uri="{909E8E84-426E-40DD-AFC4-6F175D3DCCD1}">
                <a14:hiddenFill xmlns:a14="http://schemas.microsoft.com/office/drawing/2010/main">
                  <a:solidFill>
                    <a:srgbClr val="FFFFFF"/>
                  </a:solidFill>
                </a14:hiddenFill>
              </a:ext>
            </a:extLst>
          </p:spPr>
        </p:pic>
        <p:sp>
          <p:nvSpPr>
            <p:cNvPr id="19" name="Ovaal 18"/>
            <p:cNvSpPr/>
            <p:nvPr/>
          </p:nvSpPr>
          <p:spPr>
            <a:xfrm>
              <a:off x="2587453" y="4969958"/>
              <a:ext cx="1390650" cy="1383229"/>
            </a:xfrm>
            <a:prstGeom prst="ellipse">
              <a:avLst/>
            </a:prstGeom>
            <a:noFill/>
            <a:ln w="38100">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13"/>
            </a:p>
          </p:txBody>
        </p:sp>
      </p:grpSp>
      <p:sp>
        <p:nvSpPr>
          <p:cNvPr id="20" name="Tekstvak 19"/>
          <p:cNvSpPr txBox="1"/>
          <p:nvPr/>
        </p:nvSpPr>
        <p:spPr>
          <a:xfrm>
            <a:off x="3753930" y="3524241"/>
            <a:ext cx="4658551" cy="2308324"/>
          </a:xfrm>
          <a:prstGeom prst="rect">
            <a:avLst/>
          </a:prstGeom>
          <a:noFill/>
        </p:spPr>
        <p:txBody>
          <a:bodyPr wrap="square" rtlCol="0">
            <a:spAutoFit/>
          </a:bodyPr>
          <a:lstStyle/>
          <a:p>
            <a:pPr marL="600075" lvl="1" indent="-257175">
              <a:buBlip>
                <a:blip r:embed="rId8"/>
              </a:buBlip>
            </a:pPr>
            <a:r>
              <a:rPr lang="nl-BE" sz="1350" dirty="0">
                <a:solidFill>
                  <a:srgbClr val="4A141E"/>
                </a:solidFill>
                <a:latin typeface="Gulim" panose="020B0600000101010101" pitchFamily="34" charset="-127"/>
                <a:ea typeface="Gulim" panose="020B0600000101010101" pitchFamily="34" charset="-127"/>
              </a:rPr>
              <a:t>Bachelor in Engineering - Electronics &amp; </a:t>
            </a:r>
            <a:r>
              <a:rPr lang="nl-BE" sz="1350" dirty="0" err="1">
                <a:solidFill>
                  <a:srgbClr val="4A141E"/>
                </a:solidFill>
                <a:latin typeface="Gulim" panose="020B0600000101010101" pitchFamily="34" charset="-127"/>
                <a:ea typeface="Gulim" panose="020B0600000101010101" pitchFamily="34" charset="-127"/>
              </a:rPr>
              <a:t>Material</a:t>
            </a:r>
            <a:r>
              <a:rPr lang="nl-BE" sz="1350" dirty="0">
                <a:solidFill>
                  <a:srgbClr val="4A141E"/>
                </a:solidFill>
                <a:latin typeface="Gulim" panose="020B0600000101010101" pitchFamily="34" charset="-127"/>
                <a:ea typeface="Gulim" panose="020B0600000101010101" pitchFamily="34" charset="-127"/>
              </a:rPr>
              <a:t> Sciences </a:t>
            </a:r>
            <a:r>
              <a:rPr lang="nl-BE" sz="1350" dirty="0">
                <a:latin typeface="Gulim" panose="020B0600000101010101" pitchFamily="34" charset="-127"/>
                <a:ea typeface="Gulim" panose="020B0600000101010101" pitchFamily="34" charset="-127"/>
              </a:rPr>
              <a:t>KUL</a:t>
            </a:r>
          </a:p>
          <a:p>
            <a:pPr lvl="1"/>
            <a:endParaRPr lang="nl-BE" sz="900" dirty="0">
              <a:latin typeface="Gulim" panose="020B0600000101010101" pitchFamily="34" charset="-127"/>
              <a:ea typeface="Gulim" panose="020B0600000101010101" pitchFamily="34" charset="-127"/>
            </a:endParaRPr>
          </a:p>
          <a:p>
            <a:pPr marL="535781" lvl="1" indent="-192881">
              <a:buBlip>
                <a:blip r:embed="rId8"/>
              </a:buBlip>
            </a:pPr>
            <a:r>
              <a:rPr lang="nl-BE" sz="1350" dirty="0">
                <a:solidFill>
                  <a:srgbClr val="4A141E"/>
                </a:solidFill>
                <a:latin typeface="Gulim" panose="020B0600000101010101" pitchFamily="34" charset="-127"/>
                <a:ea typeface="Gulim" panose="020B0600000101010101" pitchFamily="34" charset="-127"/>
              </a:rPr>
              <a:t> Master in Engineering - </a:t>
            </a:r>
            <a:r>
              <a:rPr lang="nl-BE" sz="1350" dirty="0" err="1">
                <a:solidFill>
                  <a:srgbClr val="4A141E"/>
                </a:solidFill>
                <a:latin typeface="Gulim" panose="020B0600000101010101" pitchFamily="34" charset="-127"/>
                <a:ea typeface="Gulim" panose="020B0600000101010101" pitchFamily="34" charset="-127"/>
              </a:rPr>
              <a:t>Nanotechnology</a:t>
            </a:r>
            <a:r>
              <a:rPr lang="nl-BE" sz="1350" dirty="0">
                <a:solidFill>
                  <a:srgbClr val="4A141E"/>
                </a:solidFill>
                <a:latin typeface="Gulim" panose="020B0600000101010101" pitchFamily="34" charset="-127"/>
                <a:ea typeface="Gulim" panose="020B0600000101010101" pitchFamily="34" charset="-127"/>
              </a:rPr>
              <a:t> KUL</a:t>
            </a:r>
          </a:p>
          <a:p>
            <a:pPr marL="342900" lvl="1"/>
            <a:endParaRPr lang="nl-BE" sz="1350" dirty="0">
              <a:solidFill>
                <a:srgbClr val="4A141E"/>
              </a:solidFill>
              <a:latin typeface="Gulim" panose="020B0600000101010101" pitchFamily="34" charset="-127"/>
              <a:ea typeface="Gulim" panose="020B0600000101010101" pitchFamily="34" charset="-127"/>
            </a:endParaRPr>
          </a:p>
          <a:p>
            <a:pPr marL="535781" lvl="1" indent="-192881">
              <a:buBlip>
                <a:blip r:embed="rId8"/>
              </a:buBlip>
            </a:pPr>
            <a:r>
              <a:rPr lang="nl-BE" sz="1350" dirty="0">
                <a:solidFill>
                  <a:srgbClr val="4A141E"/>
                </a:solidFill>
                <a:latin typeface="Gulim" panose="020B0600000101010101" pitchFamily="34" charset="-127"/>
                <a:ea typeface="Gulim" panose="020B0600000101010101" pitchFamily="34" charset="-127"/>
              </a:rPr>
              <a:t> </a:t>
            </a:r>
            <a:r>
              <a:rPr lang="nl-BE" sz="1350" dirty="0" err="1">
                <a:solidFill>
                  <a:srgbClr val="4A141E"/>
                </a:solidFill>
                <a:latin typeface="Gulim" panose="020B0600000101010101" pitchFamily="34" charset="-127"/>
                <a:ea typeface="Gulim" panose="020B0600000101010101" pitchFamily="34" charset="-127"/>
              </a:rPr>
              <a:t>Doctoral</a:t>
            </a:r>
            <a:r>
              <a:rPr lang="nl-BE" sz="1350" dirty="0">
                <a:solidFill>
                  <a:srgbClr val="4A141E"/>
                </a:solidFill>
                <a:latin typeface="Gulim" panose="020B0600000101010101" pitchFamily="34" charset="-127"/>
                <a:ea typeface="Gulim" panose="020B0600000101010101" pitchFamily="34" charset="-127"/>
              </a:rPr>
              <a:t> Researcher </a:t>
            </a:r>
            <a:r>
              <a:rPr lang="nl-BE" sz="1350" dirty="0" err="1">
                <a:solidFill>
                  <a:srgbClr val="4A141E"/>
                </a:solidFill>
                <a:latin typeface="Gulim" panose="020B0600000101010101" pitchFamily="34" charset="-127"/>
                <a:ea typeface="Gulim" panose="020B0600000101010101" pitchFamily="34" charset="-127"/>
              </a:rPr>
              <a:t>Nanotechnology</a:t>
            </a:r>
            <a:r>
              <a:rPr lang="nl-BE" sz="1350" dirty="0">
                <a:solidFill>
                  <a:srgbClr val="4A141E"/>
                </a:solidFill>
                <a:latin typeface="Gulim" panose="020B0600000101010101" pitchFamily="34" charset="-127"/>
                <a:ea typeface="Gulim" panose="020B0600000101010101" pitchFamily="34" charset="-127"/>
              </a:rPr>
              <a:t> (</a:t>
            </a:r>
            <a:r>
              <a:rPr lang="nl-BE" sz="1350" dirty="0" err="1">
                <a:solidFill>
                  <a:srgbClr val="4A141E"/>
                </a:solidFill>
                <a:latin typeface="Gulim" panose="020B0600000101010101" pitchFamily="34" charset="-127"/>
                <a:ea typeface="Gulim" panose="020B0600000101010101" pitchFamily="34" charset="-127"/>
              </a:rPr>
              <a:t>Metallization</a:t>
            </a:r>
            <a:r>
              <a:rPr lang="nl-BE" sz="1350" dirty="0">
                <a:solidFill>
                  <a:srgbClr val="4A141E"/>
                </a:solidFill>
                <a:latin typeface="Gulim" panose="020B0600000101010101" pitchFamily="34" charset="-127"/>
                <a:ea typeface="Gulim" panose="020B0600000101010101" pitchFamily="34" charset="-127"/>
              </a:rPr>
              <a:t> of Biomolecules) KUL</a:t>
            </a:r>
          </a:p>
          <a:p>
            <a:pPr marL="342900" lvl="1"/>
            <a:endParaRPr lang="nl-BE" sz="1350" dirty="0">
              <a:solidFill>
                <a:srgbClr val="4A141E"/>
              </a:solidFill>
              <a:latin typeface="Gulim" panose="020B0600000101010101" pitchFamily="34" charset="-127"/>
              <a:ea typeface="Gulim" panose="020B0600000101010101" pitchFamily="34" charset="-127"/>
            </a:endParaRPr>
          </a:p>
          <a:p>
            <a:pPr marL="535781" lvl="1" indent="-192881">
              <a:buBlip>
                <a:blip r:embed="rId8"/>
              </a:buBlip>
            </a:pPr>
            <a:r>
              <a:rPr lang="nl-BE" sz="1350" dirty="0">
                <a:solidFill>
                  <a:srgbClr val="4A141E"/>
                </a:solidFill>
                <a:latin typeface="Gulim" panose="020B0600000101010101" pitchFamily="34" charset="-127"/>
                <a:ea typeface="Gulim" panose="020B0600000101010101" pitchFamily="34" charset="-127"/>
              </a:rPr>
              <a:t> </a:t>
            </a:r>
            <a:r>
              <a:rPr lang="nl-BE" sz="1350" dirty="0" err="1">
                <a:solidFill>
                  <a:srgbClr val="4A141E"/>
                </a:solidFill>
                <a:latin typeface="Gulim" panose="020B0600000101010101" pitchFamily="34" charset="-127"/>
                <a:ea typeface="Gulim" panose="020B0600000101010101" pitchFamily="34" charset="-127"/>
              </a:rPr>
              <a:t>Footwear</a:t>
            </a:r>
            <a:r>
              <a:rPr lang="nl-BE" sz="1350" dirty="0">
                <a:solidFill>
                  <a:srgbClr val="4A141E"/>
                </a:solidFill>
                <a:latin typeface="Gulim" panose="020B0600000101010101" pitchFamily="34" charset="-127"/>
                <a:ea typeface="Gulim" panose="020B0600000101010101" pitchFamily="34" charset="-127"/>
              </a:rPr>
              <a:t> Design: SASK, </a:t>
            </a:r>
            <a:r>
              <a:rPr lang="nl-BE" sz="1350" dirty="0" err="1">
                <a:solidFill>
                  <a:srgbClr val="4A141E"/>
                </a:solidFill>
                <a:latin typeface="Gulim" panose="020B0600000101010101" pitchFamily="34" charset="-127"/>
                <a:ea typeface="Gulim" panose="020B0600000101010101" pitchFamily="34" charset="-127"/>
              </a:rPr>
              <a:t>Polimoda</a:t>
            </a:r>
            <a:endParaRPr lang="nl-BE" sz="1350" dirty="0">
              <a:solidFill>
                <a:srgbClr val="4A141E"/>
              </a:solidFill>
              <a:latin typeface="Gulim" panose="020B0600000101010101" pitchFamily="34" charset="-127"/>
              <a:ea typeface="Gulim" panose="020B0600000101010101" pitchFamily="34" charset="-127"/>
            </a:endParaRPr>
          </a:p>
          <a:p>
            <a:pPr marL="342900" lvl="1"/>
            <a:endParaRPr lang="nl-BE" sz="1350" dirty="0">
              <a:solidFill>
                <a:srgbClr val="4A141E"/>
              </a:solidFill>
              <a:latin typeface="Gulim" panose="020B0600000101010101" pitchFamily="34" charset="-127"/>
              <a:ea typeface="Gulim" panose="020B0600000101010101" pitchFamily="34" charset="-127"/>
            </a:endParaRPr>
          </a:p>
          <a:p>
            <a:pPr marL="535781" lvl="1" indent="-192881">
              <a:buBlip>
                <a:blip r:embed="rId8"/>
              </a:buBlip>
            </a:pPr>
            <a:r>
              <a:rPr lang="nl-BE" sz="1350" dirty="0">
                <a:solidFill>
                  <a:srgbClr val="4A141E"/>
                </a:solidFill>
                <a:latin typeface="Gulim" panose="020B0600000101010101" pitchFamily="34" charset="-127"/>
                <a:ea typeface="Gulim" panose="020B0600000101010101" pitchFamily="34" charset="-127"/>
              </a:rPr>
              <a:t> Fashion Business: LCF, AMS, SLEM</a:t>
            </a:r>
            <a:endParaRPr lang="nl-BE" sz="1200" dirty="0">
              <a:latin typeface="Gulim" panose="020B0600000101010101" pitchFamily="34" charset="-127"/>
              <a:ea typeface="Gulim" panose="020B0600000101010101" pitchFamily="34" charset="-127"/>
            </a:endParaRPr>
          </a:p>
        </p:txBody>
      </p:sp>
      <p:pic>
        <p:nvPicPr>
          <p:cNvPr id="7" name="Afbeelding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26843" y="2204219"/>
            <a:ext cx="2388134" cy="3578501"/>
          </a:xfrm>
          <a:prstGeom prst="rect">
            <a:avLst/>
          </a:prstGeom>
        </p:spPr>
      </p:pic>
    </p:spTree>
    <p:extLst>
      <p:ext uri="{BB962C8B-B14F-4D97-AF65-F5344CB8AC3E}">
        <p14:creationId xmlns:p14="http://schemas.microsoft.com/office/powerpoint/2010/main" val="3029100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cstate="print">
            <a:extLst>
              <a:ext uri="{28A0092B-C50C-407E-A947-70E740481C1C}">
                <a14:useLocalDpi xmlns:a14="http://schemas.microsoft.com/office/drawing/2010/main" val="0"/>
              </a:ext>
            </a:extLst>
          </a:blip>
          <a:srcRect l="11527" r="11667"/>
          <a:stretch/>
        </p:blipFill>
        <p:spPr>
          <a:xfrm>
            <a:off x="1082675" y="0"/>
            <a:ext cx="7458331" cy="6858000"/>
          </a:xfrm>
          <a:prstGeom prst="rect">
            <a:avLst/>
          </a:prstGeom>
        </p:spPr>
      </p:pic>
      <p:sp>
        <p:nvSpPr>
          <p:cNvPr id="3" name="Tekstvak 2"/>
          <p:cNvSpPr txBox="1"/>
          <p:nvPr/>
        </p:nvSpPr>
        <p:spPr>
          <a:xfrm>
            <a:off x="7260071" y="2130415"/>
            <a:ext cx="2817091" cy="3539430"/>
          </a:xfrm>
          <a:prstGeom prst="rect">
            <a:avLst/>
          </a:prstGeom>
          <a:noFill/>
        </p:spPr>
        <p:txBody>
          <a:bodyPr wrap="square" rtlCol="0">
            <a:spAutoFit/>
          </a:bodyPr>
          <a:lstStyle/>
          <a:p>
            <a:pPr algn="ctr"/>
            <a:r>
              <a:rPr lang="nl-BE" sz="3200" dirty="0">
                <a:latin typeface="Segoe UI" panose="020B0502040204020203" pitchFamily="34" charset="0"/>
                <a:cs typeface="Segoe UI" panose="020B0502040204020203" pitchFamily="34" charset="0"/>
              </a:rPr>
              <a:t>The question </a:t>
            </a:r>
            <a:r>
              <a:rPr lang="nl-BE" sz="3200" dirty="0" err="1">
                <a:latin typeface="Segoe UI" panose="020B0502040204020203" pitchFamily="34" charset="0"/>
                <a:cs typeface="Segoe UI" panose="020B0502040204020203" pitchFamily="34" charset="0"/>
              </a:rPr>
              <a:t>isn’t</a:t>
            </a:r>
            <a:r>
              <a:rPr lang="nl-BE" sz="3200" dirty="0">
                <a:latin typeface="Segoe UI" panose="020B0502040204020203" pitchFamily="34" charset="0"/>
                <a:cs typeface="Segoe UI" panose="020B0502040204020203" pitchFamily="34" charset="0"/>
              </a:rPr>
              <a:t> </a:t>
            </a:r>
            <a:r>
              <a:rPr lang="nl-BE" sz="3200" dirty="0" err="1">
                <a:latin typeface="Segoe UI" panose="020B0502040204020203" pitchFamily="34" charset="0"/>
                <a:cs typeface="Segoe UI" panose="020B0502040204020203" pitchFamily="34" charset="0"/>
              </a:rPr>
              <a:t>who’s</a:t>
            </a:r>
            <a:r>
              <a:rPr lang="nl-BE" sz="3200" dirty="0">
                <a:latin typeface="Segoe UI" panose="020B0502040204020203" pitchFamily="34" charset="0"/>
                <a:cs typeface="Segoe UI" panose="020B0502040204020203" pitchFamily="34" charset="0"/>
              </a:rPr>
              <a:t> </a:t>
            </a:r>
            <a:r>
              <a:rPr lang="nl-BE" sz="3200" dirty="0" err="1">
                <a:latin typeface="Segoe UI" panose="020B0502040204020203" pitchFamily="34" charset="0"/>
                <a:cs typeface="Segoe UI" panose="020B0502040204020203" pitchFamily="34" charset="0"/>
              </a:rPr>
              <a:t>going</a:t>
            </a:r>
            <a:r>
              <a:rPr lang="nl-BE" sz="3200" dirty="0">
                <a:latin typeface="Segoe UI" panose="020B0502040204020203" pitchFamily="34" charset="0"/>
                <a:cs typeface="Segoe UI" panose="020B0502040204020203" pitchFamily="34" charset="0"/>
              </a:rPr>
              <a:t> </a:t>
            </a:r>
            <a:r>
              <a:rPr lang="nl-BE" sz="3200" dirty="0" err="1">
                <a:latin typeface="Segoe UI" panose="020B0502040204020203" pitchFamily="34" charset="0"/>
                <a:cs typeface="Segoe UI" panose="020B0502040204020203" pitchFamily="34" charset="0"/>
              </a:rPr>
              <a:t>to</a:t>
            </a:r>
            <a:r>
              <a:rPr lang="nl-BE" sz="3200" dirty="0">
                <a:latin typeface="Segoe UI" panose="020B0502040204020203" pitchFamily="34" charset="0"/>
                <a:cs typeface="Segoe UI" panose="020B0502040204020203" pitchFamily="34" charset="0"/>
              </a:rPr>
              <a:t> let me,</a:t>
            </a:r>
          </a:p>
          <a:p>
            <a:pPr algn="ctr"/>
            <a:r>
              <a:rPr lang="nl-BE" sz="3200" dirty="0" err="1">
                <a:latin typeface="Segoe UI" panose="020B0502040204020203" pitchFamily="34" charset="0"/>
                <a:cs typeface="Segoe UI" panose="020B0502040204020203" pitchFamily="34" charset="0"/>
              </a:rPr>
              <a:t>it’s</a:t>
            </a:r>
            <a:r>
              <a:rPr lang="nl-BE" sz="3200" dirty="0">
                <a:latin typeface="Segoe UI" panose="020B0502040204020203" pitchFamily="34" charset="0"/>
                <a:cs typeface="Segoe UI" panose="020B0502040204020203" pitchFamily="34" charset="0"/>
              </a:rPr>
              <a:t> </a:t>
            </a:r>
            <a:r>
              <a:rPr lang="nl-BE" sz="3200" dirty="0" err="1">
                <a:latin typeface="Segoe UI" panose="020B0502040204020203" pitchFamily="34" charset="0"/>
                <a:cs typeface="Segoe UI" panose="020B0502040204020203" pitchFamily="34" charset="0"/>
              </a:rPr>
              <a:t>who’s</a:t>
            </a:r>
            <a:r>
              <a:rPr lang="nl-BE" sz="3200" dirty="0">
                <a:latin typeface="Segoe UI" panose="020B0502040204020203" pitchFamily="34" charset="0"/>
                <a:cs typeface="Segoe UI" panose="020B0502040204020203" pitchFamily="34" charset="0"/>
              </a:rPr>
              <a:t> </a:t>
            </a:r>
            <a:r>
              <a:rPr lang="nl-BE" sz="3200" dirty="0" err="1">
                <a:latin typeface="Segoe UI" panose="020B0502040204020203" pitchFamily="34" charset="0"/>
                <a:cs typeface="Segoe UI" panose="020B0502040204020203" pitchFamily="34" charset="0"/>
              </a:rPr>
              <a:t>going</a:t>
            </a:r>
            <a:r>
              <a:rPr lang="nl-BE" sz="3200" dirty="0">
                <a:latin typeface="Segoe UI" panose="020B0502040204020203" pitchFamily="34" charset="0"/>
                <a:cs typeface="Segoe UI" panose="020B0502040204020203" pitchFamily="34" charset="0"/>
              </a:rPr>
              <a:t> </a:t>
            </a:r>
            <a:r>
              <a:rPr lang="nl-BE" sz="3200" dirty="0" err="1">
                <a:latin typeface="Segoe UI" panose="020B0502040204020203" pitchFamily="34" charset="0"/>
                <a:cs typeface="Segoe UI" panose="020B0502040204020203" pitchFamily="34" charset="0"/>
              </a:rPr>
              <a:t>to</a:t>
            </a:r>
            <a:r>
              <a:rPr lang="nl-BE" sz="3200" dirty="0">
                <a:latin typeface="Segoe UI" panose="020B0502040204020203" pitchFamily="34" charset="0"/>
                <a:cs typeface="Segoe UI" panose="020B0502040204020203" pitchFamily="34" charset="0"/>
              </a:rPr>
              <a:t> stop me.</a:t>
            </a:r>
          </a:p>
        </p:txBody>
      </p:sp>
      <p:pic>
        <p:nvPicPr>
          <p:cNvPr id="4" name="Afbeelding 3"/>
          <p:cNvPicPr>
            <a:picLocks noChangeAspect="1"/>
          </p:cNvPicPr>
          <p:nvPr/>
        </p:nvPicPr>
        <p:blipFill rotWithShape="1">
          <a:blip r:embed="rId4" cstate="print">
            <a:extLst>
              <a:ext uri="{28A0092B-C50C-407E-A947-70E740481C1C}">
                <a14:useLocalDpi xmlns:a14="http://schemas.microsoft.com/office/drawing/2010/main" val="0"/>
              </a:ext>
            </a:extLst>
          </a:blip>
          <a:srcRect b="39291"/>
          <a:stretch/>
        </p:blipFill>
        <p:spPr>
          <a:xfrm>
            <a:off x="6590145" y="329335"/>
            <a:ext cx="4168421" cy="1801081"/>
          </a:xfrm>
          <a:prstGeom prst="rect">
            <a:avLst/>
          </a:prstGeom>
        </p:spPr>
      </p:pic>
    </p:spTree>
    <p:extLst>
      <p:ext uri="{BB962C8B-B14F-4D97-AF65-F5344CB8AC3E}">
        <p14:creationId xmlns:p14="http://schemas.microsoft.com/office/powerpoint/2010/main" val="538891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3722A5A9-9670-4167-B285-B5F88F803A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3806"/>
          <a:stretch/>
        </p:blipFill>
        <p:spPr>
          <a:xfrm flipH="1">
            <a:off x="8712198" y="0"/>
            <a:ext cx="3479802" cy="6858000"/>
          </a:xfrm>
          <a:prstGeom prst="rect">
            <a:avLst/>
          </a:prstGeom>
        </p:spPr>
      </p:pic>
      <p:sp>
        <p:nvSpPr>
          <p:cNvPr id="12" name="Rechthoek 11"/>
          <p:cNvSpPr/>
          <p:nvPr/>
        </p:nvSpPr>
        <p:spPr>
          <a:xfrm>
            <a:off x="-197432" y="0"/>
            <a:ext cx="3644898" cy="6858000"/>
          </a:xfrm>
          <a:prstGeom prst="rect">
            <a:avLst/>
          </a:prstGeom>
          <a:solidFill>
            <a:srgbClr val="060B0F"/>
          </a:solidFill>
          <a:ln>
            <a:solidFill>
              <a:srgbClr val="0307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Afbeelding 12">
            <a:extLst>
              <a:ext uri="{FF2B5EF4-FFF2-40B4-BE49-F238E27FC236}">
                <a16:creationId xmlns:a16="http://schemas.microsoft.com/office/drawing/2014/main" id="{6ED400BF-2CB4-4CA3-8A0A-BC2202812D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79" r="80939" b="1666"/>
          <a:stretch/>
        </p:blipFill>
        <p:spPr>
          <a:xfrm flipH="1">
            <a:off x="-165101" y="0"/>
            <a:ext cx="3898899" cy="6743700"/>
          </a:xfrm>
          <a:prstGeom prst="rect">
            <a:avLst/>
          </a:prstGeom>
        </p:spPr>
      </p:pic>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7468" y="0"/>
            <a:ext cx="5297064" cy="6858000"/>
          </a:xfrm>
          <a:prstGeom prst="rect">
            <a:avLst/>
          </a:prstGeom>
        </p:spPr>
      </p:pic>
      <p:sp>
        <p:nvSpPr>
          <p:cNvPr id="4" name="Tekstvak 3"/>
          <p:cNvSpPr txBox="1"/>
          <p:nvPr/>
        </p:nvSpPr>
        <p:spPr>
          <a:xfrm>
            <a:off x="1019175" y="1806025"/>
            <a:ext cx="2714625" cy="1631216"/>
          </a:xfrm>
          <a:prstGeom prst="rect">
            <a:avLst/>
          </a:prstGeom>
          <a:noFill/>
        </p:spPr>
        <p:txBody>
          <a:bodyPr wrap="square" rtlCol="0">
            <a:spAutoFit/>
          </a:bodyPr>
          <a:lstStyle/>
          <a:p>
            <a:r>
              <a:rPr lang="en-US" sz="2800" dirty="0">
                <a:solidFill>
                  <a:schemeClr val="accent4">
                    <a:lumMod val="20000"/>
                    <a:lumOff val="80000"/>
                  </a:schemeClr>
                </a:solidFill>
                <a:latin typeface="Gulim" panose="020B0600000101010101" pitchFamily="34" charset="-127"/>
                <a:ea typeface="Gulim" panose="020B0600000101010101" pitchFamily="34" charset="-127"/>
              </a:rPr>
              <a:t>Contact</a:t>
            </a:r>
          </a:p>
          <a:p>
            <a:endParaRPr lang="en-US" dirty="0">
              <a:solidFill>
                <a:schemeClr val="accent4">
                  <a:lumMod val="20000"/>
                  <a:lumOff val="80000"/>
                </a:schemeClr>
              </a:solidFill>
              <a:latin typeface="Gulim" panose="020B0600000101010101" pitchFamily="34" charset="-127"/>
              <a:ea typeface="Gulim" panose="020B0600000101010101" pitchFamily="34" charset="-127"/>
            </a:endParaRPr>
          </a:p>
          <a:p>
            <a:r>
              <a:rPr lang="en-US" dirty="0">
                <a:solidFill>
                  <a:schemeClr val="accent4">
                    <a:lumMod val="20000"/>
                    <a:lumOff val="80000"/>
                  </a:schemeClr>
                </a:solidFill>
                <a:latin typeface="Gulim" panose="020B0600000101010101" pitchFamily="34" charset="-127"/>
                <a:ea typeface="Gulim" panose="020B0600000101010101" pitchFamily="34" charset="-127"/>
              </a:rPr>
              <a:t>katrien@elegnano.com</a:t>
            </a:r>
          </a:p>
          <a:p>
            <a:r>
              <a:rPr lang="en-US" dirty="0">
                <a:solidFill>
                  <a:schemeClr val="accent4">
                    <a:lumMod val="20000"/>
                    <a:lumOff val="80000"/>
                  </a:schemeClr>
                </a:solidFill>
                <a:latin typeface="Gulim" panose="020B0600000101010101" pitchFamily="34" charset="-127"/>
                <a:ea typeface="Gulim" panose="020B0600000101010101" pitchFamily="34" charset="-127"/>
              </a:rPr>
              <a:t>0476/430 312</a:t>
            </a:r>
          </a:p>
          <a:p>
            <a:r>
              <a:rPr lang="en-US" dirty="0">
                <a:solidFill>
                  <a:schemeClr val="accent4">
                    <a:lumMod val="20000"/>
                    <a:lumOff val="80000"/>
                  </a:schemeClr>
                </a:solidFill>
                <a:latin typeface="Gulim" panose="020B0600000101010101" pitchFamily="34" charset="-127"/>
                <a:ea typeface="Gulim" panose="020B0600000101010101" pitchFamily="34" charset="-127"/>
              </a:rPr>
              <a:t>www.elegnano.com</a:t>
            </a:r>
            <a:endParaRPr lang="nl-BE" dirty="0">
              <a:solidFill>
                <a:schemeClr val="accent4">
                  <a:lumMod val="20000"/>
                  <a:lumOff val="80000"/>
                </a:schemeClr>
              </a:solidFill>
              <a:latin typeface="Gulim" panose="020B0600000101010101" pitchFamily="34" charset="-127"/>
              <a:ea typeface="Gulim" panose="020B0600000101010101" pitchFamily="34" charset="-127"/>
            </a:endParaRPr>
          </a:p>
        </p:txBody>
      </p:sp>
      <p:sp>
        <p:nvSpPr>
          <p:cNvPr id="5" name="Tekstvak 4"/>
          <p:cNvSpPr txBox="1"/>
          <p:nvPr/>
        </p:nvSpPr>
        <p:spPr>
          <a:xfrm>
            <a:off x="8631819" y="1743075"/>
            <a:ext cx="2714625" cy="2185214"/>
          </a:xfrm>
          <a:prstGeom prst="rect">
            <a:avLst/>
          </a:prstGeom>
          <a:noFill/>
        </p:spPr>
        <p:txBody>
          <a:bodyPr wrap="square" rtlCol="0">
            <a:spAutoFit/>
          </a:bodyPr>
          <a:lstStyle/>
          <a:p>
            <a:r>
              <a:rPr lang="en-US" sz="2800" dirty="0">
                <a:solidFill>
                  <a:schemeClr val="accent4">
                    <a:lumMod val="20000"/>
                    <a:lumOff val="80000"/>
                  </a:schemeClr>
                </a:solidFill>
                <a:latin typeface="Gulim" panose="020B0600000101010101" pitchFamily="34" charset="-127"/>
                <a:ea typeface="Gulim" panose="020B0600000101010101" pitchFamily="34" charset="-127"/>
              </a:rPr>
              <a:t>Social Media</a:t>
            </a:r>
          </a:p>
          <a:p>
            <a:endParaRPr lang="en-US" dirty="0">
              <a:solidFill>
                <a:schemeClr val="accent4">
                  <a:lumMod val="20000"/>
                  <a:lumOff val="80000"/>
                </a:schemeClr>
              </a:solidFill>
              <a:latin typeface="Gulim" panose="020B0600000101010101" pitchFamily="34" charset="-127"/>
              <a:ea typeface="Gulim" panose="020B0600000101010101" pitchFamily="34" charset="-127"/>
            </a:endParaRPr>
          </a:p>
          <a:p>
            <a:r>
              <a:rPr lang="en-US" dirty="0">
                <a:solidFill>
                  <a:schemeClr val="accent4">
                    <a:lumMod val="20000"/>
                    <a:lumOff val="80000"/>
                  </a:schemeClr>
                </a:solidFill>
                <a:latin typeface="Gulim" panose="020B0600000101010101" pitchFamily="34" charset="-127"/>
                <a:ea typeface="Gulim" panose="020B0600000101010101" pitchFamily="34" charset="-127"/>
              </a:rPr>
              <a:t>      </a:t>
            </a:r>
            <a:r>
              <a:rPr lang="en-US" dirty="0" err="1">
                <a:solidFill>
                  <a:schemeClr val="accent4">
                    <a:lumMod val="20000"/>
                    <a:lumOff val="80000"/>
                  </a:schemeClr>
                </a:solidFill>
                <a:latin typeface="Gulim" panose="020B0600000101010101" pitchFamily="34" charset="-127"/>
                <a:ea typeface="Gulim" panose="020B0600000101010101" pitchFamily="34" charset="-127"/>
              </a:rPr>
              <a:t>Elegnano</a:t>
            </a:r>
            <a:endParaRPr lang="en-US" dirty="0">
              <a:solidFill>
                <a:schemeClr val="accent4">
                  <a:lumMod val="20000"/>
                  <a:lumOff val="80000"/>
                </a:schemeClr>
              </a:solidFill>
              <a:latin typeface="Gulim" panose="020B0600000101010101" pitchFamily="34" charset="-127"/>
              <a:ea typeface="Gulim" panose="020B0600000101010101" pitchFamily="34" charset="-127"/>
            </a:endParaRPr>
          </a:p>
          <a:p>
            <a:r>
              <a:rPr lang="en-US" dirty="0">
                <a:solidFill>
                  <a:schemeClr val="accent4">
                    <a:lumMod val="20000"/>
                    <a:lumOff val="80000"/>
                  </a:schemeClr>
                </a:solidFill>
                <a:latin typeface="Gulim" panose="020B0600000101010101" pitchFamily="34" charset="-127"/>
                <a:ea typeface="Gulim" panose="020B0600000101010101" pitchFamily="34" charset="-127"/>
              </a:rPr>
              <a:t>      </a:t>
            </a:r>
            <a:r>
              <a:rPr lang="en-US" dirty="0" err="1">
                <a:solidFill>
                  <a:schemeClr val="accent4">
                    <a:lumMod val="20000"/>
                    <a:lumOff val="80000"/>
                  </a:schemeClr>
                </a:solidFill>
                <a:latin typeface="Gulim" panose="020B0600000101010101" pitchFamily="34" charset="-127"/>
                <a:ea typeface="Gulim" panose="020B0600000101010101" pitchFamily="34" charset="-127"/>
              </a:rPr>
              <a:t>ElegnanoShoes</a:t>
            </a:r>
            <a:endParaRPr lang="en-US" dirty="0">
              <a:solidFill>
                <a:schemeClr val="accent4">
                  <a:lumMod val="20000"/>
                  <a:lumOff val="80000"/>
                </a:schemeClr>
              </a:solidFill>
              <a:latin typeface="Gulim" panose="020B0600000101010101" pitchFamily="34" charset="-127"/>
              <a:ea typeface="Gulim" panose="020B0600000101010101" pitchFamily="34" charset="-127"/>
            </a:endParaRPr>
          </a:p>
          <a:p>
            <a:r>
              <a:rPr lang="en-US" dirty="0">
                <a:solidFill>
                  <a:schemeClr val="accent4">
                    <a:lumMod val="20000"/>
                    <a:lumOff val="80000"/>
                  </a:schemeClr>
                </a:solidFill>
                <a:latin typeface="Gulim" panose="020B0600000101010101" pitchFamily="34" charset="-127"/>
                <a:ea typeface="Gulim" panose="020B0600000101010101" pitchFamily="34" charset="-127"/>
              </a:rPr>
              <a:t>      </a:t>
            </a:r>
            <a:r>
              <a:rPr lang="en-US" dirty="0" err="1">
                <a:solidFill>
                  <a:schemeClr val="accent4">
                    <a:lumMod val="20000"/>
                    <a:lumOff val="80000"/>
                  </a:schemeClr>
                </a:solidFill>
                <a:latin typeface="Gulim" panose="020B0600000101010101" pitchFamily="34" charset="-127"/>
                <a:ea typeface="Gulim" panose="020B0600000101010101" pitchFamily="34" charset="-127"/>
              </a:rPr>
              <a:t>elegnano</a:t>
            </a:r>
            <a:endParaRPr lang="en-US" dirty="0">
              <a:solidFill>
                <a:schemeClr val="accent4">
                  <a:lumMod val="20000"/>
                  <a:lumOff val="80000"/>
                </a:schemeClr>
              </a:solidFill>
              <a:latin typeface="Gulim" panose="020B0600000101010101" pitchFamily="34" charset="-127"/>
              <a:ea typeface="Gulim" panose="020B0600000101010101" pitchFamily="34" charset="-127"/>
            </a:endParaRPr>
          </a:p>
          <a:p>
            <a:r>
              <a:rPr lang="en-US" dirty="0">
                <a:solidFill>
                  <a:schemeClr val="accent4">
                    <a:lumMod val="20000"/>
                    <a:lumOff val="80000"/>
                  </a:schemeClr>
                </a:solidFill>
                <a:latin typeface="Gulim" panose="020B0600000101010101" pitchFamily="34" charset="-127"/>
                <a:ea typeface="Gulim" panose="020B0600000101010101" pitchFamily="34" charset="-127"/>
              </a:rPr>
              <a:t>      Katrien Herdewyn</a:t>
            </a:r>
          </a:p>
          <a:p>
            <a:r>
              <a:rPr lang="en-US" dirty="0">
                <a:solidFill>
                  <a:schemeClr val="accent4">
                    <a:lumMod val="20000"/>
                    <a:lumOff val="80000"/>
                  </a:schemeClr>
                </a:solidFill>
                <a:latin typeface="Gulim" panose="020B0600000101010101" pitchFamily="34" charset="-127"/>
                <a:ea typeface="Gulim" panose="020B0600000101010101" pitchFamily="34" charset="-127"/>
              </a:rPr>
              <a:t>      </a:t>
            </a:r>
            <a:r>
              <a:rPr lang="en-US" dirty="0" err="1">
                <a:solidFill>
                  <a:schemeClr val="accent4">
                    <a:lumMod val="20000"/>
                    <a:lumOff val="80000"/>
                  </a:schemeClr>
                </a:solidFill>
                <a:latin typeface="Gulim" panose="020B0600000101010101" pitchFamily="34" charset="-127"/>
                <a:ea typeface="Gulim" panose="020B0600000101010101" pitchFamily="34" charset="-127"/>
              </a:rPr>
              <a:t>elegnano</a:t>
            </a:r>
            <a:endParaRPr lang="nl-BE" dirty="0">
              <a:solidFill>
                <a:schemeClr val="accent4">
                  <a:lumMod val="20000"/>
                  <a:lumOff val="80000"/>
                </a:schemeClr>
              </a:solidFill>
              <a:latin typeface="Gulim" panose="020B0600000101010101" pitchFamily="34" charset="-127"/>
              <a:ea typeface="Gulim" panose="020B0600000101010101" pitchFamily="34" charset="-127"/>
            </a:endParaRPr>
          </a:p>
        </p:txBody>
      </p:sp>
      <p:pic>
        <p:nvPicPr>
          <p:cNvPr id="6" name="Afbeelding 5"/>
          <p:cNvPicPr>
            <a:picLocks noChangeAspect="1"/>
          </p:cNvPicPr>
          <p:nvPr/>
        </p:nvPicPr>
        <p:blipFill rotWithShape="1">
          <a:blip r:embed="rId3"/>
          <a:srcRect l="25400" t="68856" r="51118"/>
          <a:stretch/>
        </p:blipFill>
        <p:spPr>
          <a:xfrm>
            <a:off x="8812794" y="3667208"/>
            <a:ext cx="228601" cy="228601"/>
          </a:xfrm>
          <a:prstGeom prst="rect">
            <a:avLst/>
          </a:prstGeom>
        </p:spPr>
      </p:pic>
      <p:pic>
        <p:nvPicPr>
          <p:cNvPr id="7" name="Afbeelding 6"/>
          <p:cNvPicPr>
            <a:picLocks noChangeAspect="1"/>
          </p:cNvPicPr>
          <p:nvPr/>
        </p:nvPicPr>
        <p:blipFill rotWithShape="1">
          <a:blip r:embed="rId4"/>
          <a:srcRect l="25400" t="34322" r="51118" b="34746"/>
          <a:stretch/>
        </p:blipFill>
        <p:spPr>
          <a:xfrm>
            <a:off x="8806248" y="3090091"/>
            <a:ext cx="244748" cy="243084"/>
          </a:xfrm>
          <a:prstGeom prst="rect">
            <a:avLst/>
          </a:prstGeom>
        </p:spPr>
      </p:pic>
      <p:pic>
        <p:nvPicPr>
          <p:cNvPr id="8" name="Afbeelding 7"/>
          <p:cNvPicPr>
            <a:picLocks noChangeAspect="1"/>
          </p:cNvPicPr>
          <p:nvPr/>
        </p:nvPicPr>
        <p:blipFill rotWithShape="1">
          <a:blip r:embed="rId5"/>
          <a:srcRect l="51118" r="25559" b="68856"/>
          <a:stretch/>
        </p:blipFill>
        <p:spPr>
          <a:xfrm>
            <a:off x="8803190" y="2787874"/>
            <a:ext cx="247807" cy="249504"/>
          </a:xfrm>
          <a:prstGeom prst="rect">
            <a:avLst/>
          </a:prstGeom>
        </p:spPr>
      </p:pic>
      <p:pic>
        <p:nvPicPr>
          <p:cNvPr id="9" name="Afbeelding 8"/>
          <p:cNvPicPr>
            <a:picLocks noChangeAspect="1"/>
          </p:cNvPicPr>
          <p:nvPr/>
        </p:nvPicPr>
        <p:blipFill rotWithShape="1">
          <a:blip r:embed="rId6"/>
          <a:srcRect l="76471" r="-1" b="68856"/>
          <a:stretch/>
        </p:blipFill>
        <p:spPr>
          <a:xfrm>
            <a:off x="8812794" y="2508105"/>
            <a:ext cx="228601" cy="227056"/>
          </a:xfrm>
          <a:prstGeom prst="rect">
            <a:avLst/>
          </a:prstGeom>
        </p:spPr>
      </p:pic>
      <p:pic>
        <p:nvPicPr>
          <p:cNvPr id="10" name="Afbeelding 9"/>
          <p:cNvPicPr>
            <a:picLocks noChangeAspect="1"/>
          </p:cNvPicPr>
          <p:nvPr/>
        </p:nvPicPr>
        <p:blipFill rotWithShape="1">
          <a:blip r:embed="rId7"/>
          <a:srcRect t="34322" r="76358" b="34958"/>
          <a:stretch/>
        </p:blipFill>
        <p:spPr>
          <a:xfrm>
            <a:off x="8812794" y="3380841"/>
            <a:ext cx="243639" cy="238700"/>
          </a:xfrm>
          <a:prstGeom prst="rect">
            <a:avLst/>
          </a:prstGeom>
        </p:spPr>
      </p:pic>
    </p:spTree>
    <p:extLst>
      <p:ext uri="{BB962C8B-B14F-4D97-AF65-F5344CB8AC3E}">
        <p14:creationId xmlns:p14="http://schemas.microsoft.com/office/powerpoint/2010/main" val="2025518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7388" y="852585"/>
            <a:ext cx="6305686" cy="6005415"/>
          </a:xfrm>
          <a:prstGeom prst="rect">
            <a:avLst/>
          </a:prstGeom>
        </p:spPr>
      </p:pic>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8893" y="577876"/>
            <a:ext cx="2945357" cy="2236699"/>
          </a:xfrm>
          <a:prstGeom prst="rect">
            <a:avLst/>
          </a:prstGeom>
        </p:spPr>
      </p:pic>
    </p:spTree>
    <p:extLst>
      <p:ext uri="{BB962C8B-B14F-4D97-AF65-F5344CB8AC3E}">
        <p14:creationId xmlns:p14="http://schemas.microsoft.com/office/powerpoint/2010/main" val="1511221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lgn="ctr">
              <a:buNone/>
            </a:pPr>
            <a:r>
              <a:rPr lang="nl-BE" sz="4000" dirty="0">
                <a:latin typeface="Gulim" panose="020B0600000101010101" pitchFamily="34" charset="-127"/>
                <a:ea typeface="Gulim" panose="020B0600000101010101" pitchFamily="34" charset="-127"/>
              </a:rPr>
              <a:t>1 nm = 10</a:t>
            </a:r>
            <a:r>
              <a:rPr lang="nl-BE" sz="4000" baseline="30000" dirty="0">
                <a:latin typeface="Gulim" panose="020B0600000101010101" pitchFamily="34" charset="-127"/>
                <a:ea typeface="Gulim" panose="020B0600000101010101" pitchFamily="34" charset="-127"/>
              </a:rPr>
              <a:t>-9 </a:t>
            </a:r>
            <a:r>
              <a:rPr lang="nl-BE" sz="4000" dirty="0">
                <a:latin typeface="Gulim" panose="020B0600000101010101" pitchFamily="34" charset="-127"/>
                <a:ea typeface="Gulim" panose="020B0600000101010101" pitchFamily="34" charset="-127"/>
              </a:rPr>
              <a:t>m</a:t>
            </a:r>
          </a:p>
          <a:p>
            <a:pPr marL="0" indent="0">
              <a:buNone/>
            </a:pPr>
            <a:endParaRPr lang="nl-BE" sz="4000" dirty="0">
              <a:latin typeface="Gulim" panose="020B0600000101010101" pitchFamily="34" charset="-127"/>
              <a:ea typeface="Gulim" panose="020B0600000101010101" pitchFamily="34" charset="-127"/>
            </a:endParaRPr>
          </a:p>
          <a:p>
            <a:pPr marL="0" indent="0">
              <a:buNone/>
            </a:pPr>
            <a:endParaRPr lang="nl-BE" dirty="0">
              <a:latin typeface="Gulim" panose="020B0600000101010101" pitchFamily="34" charset="-127"/>
              <a:ea typeface="Gulim" panose="020B0600000101010101" pitchFamily="34" charset="-127"/>
            </a:endParaRPr>
          </a:p>
          <a:p>
            <a:pPr marL="0" indent="0">
              <a:buNone/>
            </a:pPr>
            <a:endParaRPr lang="nl-BE" dirty="0">
              <a:latin typeface="Graphite Std Light Wide" panose="03020302050602020204" pitchFamily="66" charset="0"/>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561" y="3482643"/>
            <a:ext cx="2283209" cy="2267988"/>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0150" y="3470116"/>
            <a:ext cx="2607008" cy="2650982"/>
          </a:xfrm>
          <a:prstGeom prst="rect">
            <a:avLst/>
          </a:prstGeom>
        </p:spPr>
      </p:pic>
      <p:cxnSp>
        <p:nvCxnSpPr>
          <p:cNvPr id="7" name="Rechte verbindingslijn met pijl 6"/>
          <p:cNvCxnSpPr/>
          <p:nvPr/>
        </p:nvCxnSpPr>
        <p:spPr>
          <a:xfrm flipV="1">
            <a:off x="4334238" y="4834380"/>
            <a:ext cx="3657601" cy="12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kstvak 7"/>
          <p:cNvSpPr txBox="1"/>
          <p:nvPr/>
        </p:nvSpPr>
        <p:spPr>
          <a:xfrm>
            <a:off x="4334238" y="4135328"/>
            <a:ext cx="3905444" cy="646331"/>
          </a:xfrm>
          <a:prstGeom prst="rect">
            <a:avLst/>
          </a:prstGeom>
          <a:noFill/>
        </p:spPr>
        <p:txBody>
          <a:bodyPr wrap="square" rtlCol="0">
            <a:spAutoFit/>
          </a:bodyPr>
          <a:lstStyle/>
          <a:p>
            <a:r>
              <a:rPr lang="nl-BE" sz="3600" dirty="0">
                <a:latin typeface="Gulim" panose="020B0600000101010101" pitchFamily="34" charset="-127"/>
                <a:ea typeface="Gulim" panose="020B0600000101010101" pitchFamily="34" charset="-127"/>
              </a:rPr>
              <a:t>X 1 000 000 000</a:t>
            </a:r>
          </a:p>
        </p:txBody>
      </p:sp>
      <p:pic>
        <p:nvPicPr>
          <p:cNvPr id="11" name="Afbeelding 10">
            <a:extLst>
              <a:ext uri="{FF2B5EF4-FFF2-40B4-BE49-F238E27FC236}">
                <a16:creationId xmlns:a16="http://schemas.microsoft.com/office/drawing/2014/main" id="{B65750C8-3F7B-49F7-A0FF-904E400378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95" y="-40860"/>
            <a:ext cx="12192000" cy="1162702"/>
          </a:xfrm>
          <a:prstGeom prst="rect">
            <a:avLst/>
          </a:prstGeom>
        </p:spPr>
      </p:pic>
      <p:sp>
        <p:nvSpPr>
          <p:cNvPr id="12" name="Titel 1">
            <a:extLst>
              <a:ext uri="{FF2B5EF4-FFF2-40B4-BE49-F238E27FC236}">
                <a16:creationId xmlns:a16="http://schemas.microsoft.com/office/drawing/2014/main" id="{EBED4F2B-BDD5-4EE0-9997-B520B9A1F46D}"/>
              </a:ext>
            </a:extLst>
          </p:cNvPr>
          <p:cNvSpPr txBox="1">
            <a:spLocks/>
          </p:cNvSpPr>
          <p:nvPr/>
        </p:nvSpPr>
        <p:spPr>
          <a:xfrm>
            <a:off x="1470713" y="78108"/>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3300" b="1" dirty="0" err="1">
                <a:solidFill>
                  <a:schemeClr val="accent4">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Nanotechnology</a:t>
            </a:r>
            <a:endParaRPr lang="nl-BE" sz="3300" b="1" dirty="0">
              <a:solidFill>
                <a:schemeClr val="accent4">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endParaRPr>
          </a:p>
        </p:txBody>
      </p:sp>
      <p:pic>
        <p:nvPicPr>
          <p:cNvPr id="13" name="Afbeelding 12">
            <a:extLst>
              <a:ext uri="{FF2B5EF4-FFF2-40B4-BE49-F238E27FC236}">
                <a16:creationId xmlns:a16="http://schemas.microsoft.com/office/drawing/2014/main" id="{07138BC8-8765-4A64-9678-D6E2BD0E7A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20300" y="39266"/>
            <a:ext cx="1727930" cy="1067252"/>
          </a:xfrm>
          <a:prstGeom prst="rect">
            <a:avLst/>
          </a:prstGeom>
        </p:spPr>
      </p:pic>
    </p:spTree>
    <p:extLst>
      <p:ext uri="{BB962C8B-B14F-4D97-AF65-F5344CB8AC3E}">
        <p14:creationId xmlns:p14="http://schemas.microsoft.com/office/powerpoint/2010/main" val="4265902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BE" sz="3200" dirty="0" err="1">
                <a:latin typeface="Gulim" panose="020B0600000101010101" pitchFamily="34" charset="-127"/>
                <a:ea typeface="Gulim" panose="020B0600000101010101" pitchFamily="34" charset="-127"/>
              </a:rPr>
              <a:t>Visible</a:t>
            </a:r>
            <a:endParaRPr lang="nl-BE" sz="3200" dirty="0">
              <a:latin typeface="Gulim" panose="020B0600000101010101" pitchFamily="34" charset="-127"/>
              <a:ea typeface="Gulim" panose="020B0600000101010101" pitchFamily="34" charset="-127"/>
            </a:endParaRPr>
          </a:p>
          <a:p>
            <a:pPr marL="0" indent="0">
              <a:buNone/>
            </a:pPr>
            <a:endParaRPr lang="nl-BE" sz="3200" dirty="0">
              <a:latin typeface="Gulim" panose="020B0600000101010101" pitchFamily="34" charset="-127"/>
              <a:ea typeface="Gulim" panose="020B0600000101010101" pitchFamily="34" charset="-127"/>
            </a:endParaRPr>
          </a:p>
          <a:p>
            <a:pPr marL="0" indent="0">
              <a:buNone/>
            </a:pPr>
            <a:endParaRPr lang="nl-BE" sz="3200" dirty="0">
              <a:latin typeface="Gulim" panose="020B0600000101010101" pitchFamily="34" charset="-127"/>
              <a:ea typeface="Gulim" panose="020B0600000101010101" pitchFamily="34" charset="-127"/>
            </a:endParaRPr>
          </a:p>
          <a:p>
            <a:pPr marL="0" indent="0">
              <a:buNone/>
            </a:pPr>
            <a:r>
              <a:rPr lang="nl-BE" sz="3200" dirty="0" err="1">
                <a:latin typeface="Gulim" panose="020B0600000101010101" pitchFamily="34" charset="-127"/>
                <a:ea typeface="Gulim" panose="020B0600000101010101" pitchFamily="34" charset="-127"/>
              </a:rPr>
              <a:t>Specific</a:t>
            </a:r>
            <a:r>
              <a:rPr lang="nl-BE" sz="3200" dirty="0">
                <a:latin typeface="Gulim" panose="020B0600000101010101" pitchFamily="34" charset="-127"/>
                <a:ea typeface="Gulim" panose="020B0600000101010101" pitchFamily="34" charset="-127"/>
              </a:rPr>
              <a:t> </a:t>
            </a:r>
            <a:r>
              <a:rPr lang="nl-BE" sz="3200" dirty="0" err="1">
                <a:latin typeface="Gulim" panose="020B0600000101010101" pitchFamily="34" charset="-127"/>
                <a:ea typeface="Gulim" panose="020B0600000101010101" pitchFamily="34" charset="-127"/>
              </a:rPr>
              <a:t>Measuring</a:t>
            </a:r>
            <a:r>
              <a:rPr lang="nl-BE" sz="3200" dirty="0">
                <a:latin typeface="Gulim" panose="020B0600000101010101" pitchFamily="34" charset="-127"/>
                <a:ea typeface="Gulim" panose="020B0600000101010101" pitchFamily="34" charset="-127"/>
              </a:rPr>
              <a:t> Tools</a:t>
            </a:r>
          </a:p>
          <a:p>
            <a:pPr marL="0" indent="0">
              <a:buNone/>
            </a:pPr>
            <a:endParaRPr lang="nl-BE" sz="3200" dirty="0">
              <a:latin typeface="Gulim" panose="020B0600000101010101" pitchFamily="34" charset="-127"/>
              <a:ea typeface="Gulim" panose="020B0600000101010101" pitchFamily="34" charset="-127"/>
            </a:endParaRPr>
          </a:p>
          <a:p>
            <a:pPr marL="0" indent="0">
              <a:buNone/>
            </a:pPr>
            <a:endParaRPr lang="nl-BE" sz="3200" dirty="0">
              <a:latin typeface="Gulim" panose="020B0600000101010101" pitchFamily="34" charset="-127"/>
              <a:ea typeface="Gulim" panose="020B0600000101010101" pitchFamily="34" charset="-127"/>
            </a:endParaRPr>
          </a:p>
          <a:p>
            <a:pPr marL="0" indent="0">
              <a:buNone/>
            </a:pPr>
            <a:r>
              <a:rPr lang="nl-BE" sz="3200" dirty="0" err="1">
                <a:latin typeface="Gulim" panose="020B0600000101010101" pitchFamily="34" charset="-127"/>
                <a:ea typeface="Gulim" panose="020B0600000101010101" pitchFamily="34" charset="-127"/>
              </a:rPr>
              <a:t>Observation</a:t>
            </a:r>
            <a:r>
              <a:rPr lang="nl-BE" sz="3200" dirty="0">
                <a:latin typeface="Gulim" panose="020B0600000101010101" pitchFamily="34" charset="-127"/>
                <a:ea typeface="Gulim" panose="020B0600000101010101" pitchFamily="34" charset="-127"/>
              </a:rPr>
              <a:t> &lt;-&gt; </a:t>
            </a:r>
            <a:r>
              <a:rPr lang="nl-BE" sz="3200" dirty="0" err="1">
                <a:latin typeface="Gulim" panose="020B0600000101010101" pitchFamily="34" charset="-127"/>
                <a:ea typeface="Gulim" panose="020B0600000101010101" pitchFamily="34" charset="-127"/>
              </a:rPr>
              <a:t>Nanoscale</a:t>
            </a:r>
            <a:endParaRPr lang="nl-BE" sz="3200" dirty="0">
              <a:latin typeface="Gulim" panose="020B0600000101010101" pitchFamily="34" charset="-127"/>
              <a:ea typeface="Gulim" panose="020B0600000101010101" pitchFamily="34" charset="-127"/>
            </a:endParaRPr>
          </a:p>
          <a:p>
            <a:pPr marL="0" indent="0">
              <a:buNone/>
            </a:pPr>
            <a:endParaRPr lang="nl-BE" dirty="0">
              <a:latin typeface="Graphite Std Light Wide" panose="03020302050602020204" pitchFamily="66" charset="0"/>
            </a:endParaRPr>
          </a:p>
          <a:p>
            <a:pPr marL="0" indent="0">
              <a:buNone/>
            </a:pPr>
            <a:endParaRPr lang="nl-BE" dirty="0">
              <a:latin typeface="Graphite Std Light Wide" panose="03020302050602020204" pitchFamily="66" charset="0"/>
            </a:endParaRPr>
          </a:p>
          <a:p>
            <a:endParaRPr lang="nl-BE" dirty="0">
              <a:latin typeface="Graphite Std Light Wide" panose="03020302050602020204" pitchFamily="66" charset="0"/>
            </a:endParaRPr>
          </a:p>
        </p:txBody>
      </p:sp>
      <p:cxnSp>
        <p:nvCxnSpPr>
          <p:cNvPr id="5" name="Rechte verbindingslijn 4"/>
          <p:cNvCxnSpPr/>
          <p:nvPr/>
        </p:nvCxnSpPr>
        <p:spPr>
          <a:xfrm flipV="1">
            <a:off x="838200" y="1776063"/>
            <a:ext cx="1465545" cy="50421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Afbeelding 8">
            <a:extLst>
              <a:ext uri="{FF2B5EF4-FFF2-40B4-BE49-F238E27FC236}">
                <a16:creationId xmlns:a16="http://schemas.microsoft.com/office/drawing/2014/main" id="{AB014370-80FF-4BDC-934D-BD65D1900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5" y="-40860"/>
            <a:ext cx="12192000" cy="1162702"/>
          </a:xfrm>
          <a:prstGeom prst="rect">
            <a:avLst/>
          </a:prstGeom>
        </p:spPr>
      </p:pic>
      <p:sp>
        <p:nvSpPr>
          <p:cNvPr id="10" name="Titel 1">
            <a:extLst>
              <a:ext uri="{FF2B5EF4-FFF2-40B4-BE49-F238E27FC236}">
                <a16:creationId xmlns:a16="http://schemas.microsoft.com/office/drawing/2014/main" id="{46E2FA7A-20B8-45B6-A7FC-A10D7454A7A9}"/>
              </a:ext>
            </a:extLst>
          </p:cNvPr>
          <p:cNvSpPr txBox="1">
            <a:spLocks/>
          </p:cNvSpPr>
          <p:nvPr/>
        </p:nvSpPr>
        <p:spPr>
          <a:xfrm>
            <a:off x="1470713" y="78108"/>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3300" b="1" dirty="0" err="1">
                <a:solidFill>
                  <a:schemeClr val="accent4">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Nanotechnology</a:t>
            </a:r>
            <a:endParaRPr lang="nl-BE" sz="3300" b="1" dirty="0">
              <a:solidFill>
                <a:schemeClr val="accent4">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endParaRPr>
          </a:p>
        </p:txBody>
      </p:sp>
      <p:pic>
        <p:nvPicPr>
          <p:cNvPr id="11" name="Afbeelding 10">
            <a:extLst>
              <a:ext uri="{FF2B5EF4-FFF2-40B4-BE49-F238E27FC236}">
                <a16:creationId xmlns:a16="http://schemas.microsoft.com/office/drawing/2014/main" id="{F95B8C70-92A4-4B0C-8485-04E90883C9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0300" y="39266"/>
            <a:ext cx="1727930" cy="1067252"/>
          </a:xfrm>
          <a:prstGeom prst="rect">
            <a:avLst/>
          </a:prstGeom>
        </p:spPr>
      </p:pic>
    </p:spTree>
    <p:extLst>
      <p:ext uri="{BB962C8B-B14F-4D97-AF65-F5344CB8AC3E}">
        <p14:creationId xmlns:p14="http://schemas.microsoft.com/office/powerpoint/2010/main" val="3956795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BE" dirty="0">
                <a:latin typeface="Graphite Std Light Wide" panose="03020302050602020204" pitchFamily="66" charset="0"/>
              </a:rPr>
              <a:t>Cosmetics</a:t>
            </a:r>
          </a:p>
          <a:p>
            <a:pPr marL="0" indent="0">
              <a:buNone/>
            </a:pPr>
            <a:endParaRPr lang="nl-BE" sz="4400" dirty="0">
              <a:latin typeface="Graphite Std Light Wide" panose="03020302050602020204" pitchFamily="66" charset="0"/>
            </a:endParaRPr>
          </a:p>
          <a:p>
            <a:pPr marL="0" indent="0">
              <a:buNone/>
            </a:pPr>
            <a:r>
              <a:rPr lang="nl-BE" dirty="0" err="1">
                <a:latin typeface="Graphite Std Light Wide" panose="03020302050602020204" pitchFamily="66" charset="0"/>
              </a:rPr>
              <a:t>Sunscreen</a:t>
            </a:r>
            <a:endParaRPr lang="nl-BE" dirty="0">
              <a:latin typeface="Graphite Std Light Wide" panose="03020302050602020204" pitchFamily="66" charset="0"/>
            </a:endParaRPr>
          </a:p>
          <a:p>
            <a:pPr marL="0" indent="0">
              <a:buNone/>
            </a:pPr>
            <a:endParaRPr lang="nl-BE" sz="4400" dirty="0">
              <a:latin typeface="Graphite Std Light Wide" panose="03020302050602020204" pitchFamily="66" charset="0"/>
            </a:endParaRPr>
          </a:p>
          <a:p>
            <a:pPr marL="0" indent="0">
              <a:buNone/>
            </a:pPr>
            <a:r>
              <a:rPr lang="nl-BE" dirty="0" err="1">
                <a:latin typeface="Graphite Std Light Wide" panose="03020302050602020204" pitchFamily="66" charset="0"/>
              </a:rPr>
              <a:t>Glass</a:t>
            </a:r>
            <a:r>
              <a:rPr lang="nl-BE" dirty="0">
                <a:latin typeface="Graphite Std Light Wide" panose="03020302050602020204" pitchFamily="66" charset="0"/>
              </a:rPr>
              <a:t> Windows</a:t>
            </a:r>
          </a:p>
          <a:p>
            <a:pPr marL="0" indent="0">
              <a:buNone/>
            </a:pPr>
            <a:endParaRPr lang="nl-BE" sz="4400" dirty="0">
              <a:latin typeface="Graphite Std Light Wide" panose="03020302050602020204" pitchFamily="66" charset="0"/>
            </a:endParaRPr>
          </a:p>
          <a:p>
            <a:pPr marL="0" indent="0">
              <a:buNone/>
            </a:pPr>
            <a:r>
              <a:rPr lang="nl-BE" dirty="0" err="1">
                <a:latin typeface="Graphite Std Light Wide" panose="03020302050602020204" pitchFamily="66" charset="0"/>
              </a:rPr>
              <a:t>Colorants</a:t>
            </a:r>
            <a:endParaRPr lang="nl-BE" dirty="0">
              <a:latin typeface="Graphite Std Light Wide" panose="03020302050602020204" pitchFamily="66" charset="0"/>
            </a:endParaRPr>
          </a:p>
          <a:p>
            <a:pPr marL="0" indent="0">
              <a:buNone/>
            </a:pPr>
            <a:endParaRPr lang="nl-BE" dirty="0"/>
          </a:p>
          <a:p>
            <a:pPr marL="0" indent="0">
              <a:buNone/>
            </a:pPr>
            <a:endParaRPr lang="nl-BE"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9318" y="2583332"/>
            <a:ext cx="2440035" cy="1625415"/>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9037" y="1375778"/>
            <a:ext cx="2292199" cy="1533943"/>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9037" y="3670125"/>
            <a:ext cx="2292199" cy="1636630"/>
          </a:xfrm>
          <a:prstGeom prst="rect">
            <a:avLst/>
          </a:prstGeom>
        </p:spPr>
      </p:pic>
      <p:pic>
        <p:nvPicPr>
          <p:cNvPr id="7" name="Afbeelding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9318" y="4966448"/>
            <a:ext cx="2440035" cy="1372272"/>
          </a:xfrm>
          <a:prstGeom prst="rect">
            <a:avLst/>
          </a:prstGeom>
        </p:spPr>
      </p:pic>
      <p:pic>
        <p:nvPicPr>
          <p:cNvPr id="11" name="Afbeelding 10">
            <a:extLst>
              <a:ext uri="{FF2B5EF4-FFF2-40B4-BE49-F238E27FC236}">
                <a16:creationId xmlns:a16="http://schemas.microsoft.com/office/drawing/2014/main" id="{077EAC1A-1767-4E03-AC6F-F429D9C2F6C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95" y="-40860"/>
            <a:ext cx="12192000" cy="1162702"/>
          </a:xfrm>
          <a:prstGeom prst="rect">
            <a:avLst/>
          </a:prstGeom>
        </p:spPr>
      </p:pic>
      <p:sp>
        <p:nvSpPr>
          <p:cNvPr id="12" name="Titel 1">
            <a:extLst>
              <a:ext uri="{FF2B5EF4-FFF2-40B4-BE49-F238E27FC236}">
                <a16:creationId xmlns:a16="http://schemas.microsoft.com/office/drawing/2014/main" id="{B5BCC642-D6DE-4CA8-8D1D-5C6748D4046D}"/>
              </a:ext>
            </a:extLst>
          </p:cNvPr>
          <p:cNvSpPr txBox="1">
            <a:spLocks/>
          </p:cNvSpPr>
          <p:nvPr/>
        </p:nvSpPr>
        <p:spPr>
          <a:xfrm>
            <a:off x="1470713" y="78108"/>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3300" b="1" dirty="0" err="1">
                <a:solidFill>
                  <a:schemeClr val="accent4">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Nanotechnology</a:t>
            </a:r>
            <a:endParaRPr lang="nl-BE" sz="3300" b="1" dirty="0">
              <a:solidFill>
                <a:schemeClr val="accent4">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endParaRPr>
          </a:p>
        </p:txBody>
      </p:sp>
      <p:pic>
        <p:nvPicPr>
          <p:cNvPr id="13" name="Afbeelding 12">
            <a:extLst>
              <a:ext uri="{FF2B5EF4-FFF2-40B4-BE49-F238E27FC236}">
                <a16:creationId xmlns:a16="http://schemas.microsoft.com/office/drawing/2014/main" id="{9F8099E9-CEB6-455E-879F-3389760B5D9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20300" y="39266"/>
            <a:ext cx="1727930" cy="1067252"/>
          </a:xfrm>
          <a:prstGeom prst="rect">
            <a:avLst/>
          </a:prstGeom>
        </p:spPr>
      </p:pic>
    </p:spTree>
    <p:extLst>
      <p:ext uri="{BB962C8B-B14F-4D97-AF65-F5344CB8AC3E}">
        <p14:creationId xmlns:p14="http://schemas.microsoft.com/office/powerpoint/2010/main" val="3482516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8820" y="1690689"/>
            <a:ext cx="6576165" cy="4593350"/>
          </a:xfrm>
          <a:prstGeom prst="rect">
            <a:avLst/>
          </a:prstGeom>
        </p:spPr>
      </p:pic>
      <p:pic>
        <p:nvPicPr>
          <p:cNvPr id="7" name="Afbeelding 6">
            <a:extLst>
              <a:ext uri="{FF2B5EF4-FFF2-40B4-BE49-F238E27FC236}">
                <a16:creationId xmlns:a16="http://schemas.microsoft.com/office/drawing/2014/main" id="{114632D2-245D-4C6D-B73F-5AA695293C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5" y="-40860"/>
            <a:ext cx="12192000" cy="1162702"/>
          </a:xfrm>
          <a:prstGeom prst="rect">
            <a:avLst/>
          </a:prstGeom>
        </p:spPr>
      </p:pic>
      <p:sp>
        <p:nvSpPr>
          <p:cNvPr id="8" name="Titel 1">
            <a:extLst>
              <a:ext uri="{FF2B5EF4-FFF2-40B4-BE49-F238E27FC236}">
                <a16:creationId xmlns:a16="http://schemas.microsoft.com/office/drawing/2014/main" id="{AFD739A6-6A00-45BA-8BCB-6BE43BD885F9}"/>
              </a:ext>
            </a:extLst>
          </p:cNvPr>
          <p:cNvSpPr txBox="1">
            <a:spLocks/>
          </p:cNvSpPr>
          <p:nvPr/>
        </p:nvSpPr>
        <p:spPr>
          <a:xfrm>
            <a:off x="1470713" y="78108"/>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3300" b="1" dirty="0" err="1">
                <a:solidFill>
                  <a:schemeClr val="accent4">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Nanotechnology</a:t>
            </a:r>
            <a:endParaRPr lang="nl-BE" sz="3300" b="1" dirty="0">
              <a:solidFill>
                <a:schemeClr val="accent4">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endParaRPr>
          </a:p>
        </p:txBody>
      </p:sp>
      <p:pic>
        <p:nvPicPr>
          <p:cNvPr id="9" name="Afbeelding 8">
            <a:extLst>
              <a:ext uri="{FF2B5EF4-FFF2-40B4-BE49-F238E27FC236}">
                <a16:creationId xmlns:a16="http://schemas.microsoft.com/office/drawing/2014/main" id="{5BA639C9-AC31-4531-9DF8-305374A95C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0300" y="39266"/>
            <a:ext cx="1727930" cy="1067252"/>
          </a:xfrm>
          <a:prstGeom prst="rect">
            <a:avLst/>
          </a:prstGeom>
        </p:spPr>
      </p:pic>
    </p:spTree>
    <p:extLst>
      <p:ext uri="{BB962C8B-B14F-4D97-AF65-F5344CB8AC3E}">
        <p14:creationId xmlns:p14="http://schemas.microsoft.com/office/powerpoint/2010/main" val="495954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8820" y="1690689"/>
            <a:ext cx="6576165" cy="459335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6327" y="1690689"/>
            <a:ext cx="6039193" cy="2126158"/>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4518" y="4523773"/>
            <a:ext cx="3231715" cy="2226774"/>
          </a:xfrm>
          <a:prstGeom prst="rect">
            <a:avLst/>
          </a:prstGeom>
        </p:spPr>
      </p:pic>
      <p:pic>
        <p:nvPicPr>
          <p:cNvPr id="10" name="Afbeelding 9">
            <a:extLst>
              <a:ext uri="{FF2B5EF4-FFF2-40B4-BE49-F238E27FC236}">
                <a16:creationId xmlns:a16="http://schemas.microsoft.com/office/drawing/2014/main" id="{27423DF3-5C68-4E27-8354-9191EB5E57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95" y="-40860"/>
            <a:ext cx="12192000" cy="1162702"/>
          </a:xfrm>
          <a:prstGeom prst="rect">
            <a:avLst/>
          </a:prstGeom>
        </p:spPr>
      </p:pic>
      <p:sp>
        <p:nvSpPr>
          <p:cNvPr id="11" name="Titel 1">
            <a:extLst>
              <a:ext uri="{FF2B5EF4-FFF2-40B4-BE49-F238E27FC236}">
                <a16:creationId xmlns:a16="http://schemas.microsoft.com/office/drawing/2014/main" id="{FDBEBCD6-E12C-4863-A0B9-BBC0159841C7}"/>
              </a:ext>
            </a:extLst>
          </p:cNvPr>
          <p:cNvSpPr txBox="1">
            <a:spLocks/>
          </p:cNvSpPr>
          <p:nvPr/>
        </p:nvSpPr>
        <p:spPr>
          <a:xfrm>
            <a:off x="1470713" y="78108"/>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3300" b="1" dirty="0" err="1">
                <a:solidFill>
                  <a:schemeClr val="accent4">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Nanotechnology</a:t>
            </a:r>
            <a:endParaRPr lang="nl-BE" sz="3300" b="1" dirty="0">
              <a:solidFill>
                <a:schemeClr val="accent4">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endParaRPr>
          </a:p>
        </p:txBody>
      </p:sp>
      <p:pic>
        <p:nvPicPr>
          <p:cNvPr id="12" name="Afbeelding 11">
            <a:extLst>
              <a:ext uri="{FF2B5EF4-FFF2-40B4-BE49-F238E27FC236}">
                <a16:creationId xmlns:a16="http://schemas.microsoft.com/office/drawing/2014/main" id="{5B54ECE0-1CBB-4941-9C28-1CFC476A13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20300" y="39266"/>
            <a:ext cx="1727930" cy="1067252"/>
          </a:xfrm>
          <a:prstGeom prst="rect">
            <a:avLst/>
          </a:prstGeom>
        </p:spPr>
      </p:pic>
    </p:spTree>
    <p:extLst>
      <p:ext uri="{BB962C8B-B14F-4D97-AF65-F5344CB8AC3E}">
        <p14:creationId xmlns:p14="http://schemas.microsoft.com/office/powerpoint/2010/main" val="3683263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3">
            <a:extLst>
              <a:ext uri="{28A0092B-C50C-407E-A947-70E740481C1C}">
                <a14:useLocalDpi xmlns:a14="http://schemas.microsoft.com/office/drawing/2010/main" val="0"/>
              </a:ext>
            </a:extLst>
          </a:blip>
          <a:srcRect b="7613"/>
          <a:stretch/>
        </p:blipFill>
        <p:spPr>
          <a:xfrm>
            <a:off x="2152653" y="1595079"/>
            <a:ext cx="7316765" cy="4716821"/>
          </a:xfrm>
          <a:prstGeom prst="rect">
            <a:avLst/>
          </a:prstGeom>
        </p:spPr>
      </p:pic>
      <p:pic>
        <p:nvPicPr>
          <p:cNvPr id="7" name="Afbeelding 6">
            <a:extLst>
              <a:ext uri="{FF2B5EF4-FFF2-40B4-BE49-F238E27FC236}">
                <a16:creationId xmlns:a16="http://schemas.microsoft.com/office/drawing/2014/main" id="{1D7F452B-3730-4DFA-8219-D860EAB475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5" y="-40860"/>
            <a:ext cx="12192000" cy="1162702"/>
          </a:xfrm>
          <a:prstGeom prst="rect">
            <a:avLst/>
          </a:prstGeom>
        </p:spPr>
      </p:pic>
      <p:sp>
        <p:nvSpPr>
          <p:cNvPr id="8" name="Titel 1">
            <a:extLst>
              <a:ext uri="{FF2B5EF4-FFF2-40B4-BE49-F238E27FC236}">
                <a16:creationId xmlns:a16="http://schemas.microsoft.com/office/drawing/2014/main" id="{1FF4F8C3-E2B9-4FAA-AF99-3452DFD542CB}"/>
              </a:ext>
            </a:extLst>
          </p:cNvPr>
          <p:cNvSpPr txBox="1">
            <a:spLocks/>
          </p:cNvSpPr>
          <p:nvPr/>
        </p:nvSpPr>
        <p:spPr>
          <a:xfrm>
            <a:off x="1470713" y="78108"/>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3300" b="1" dirty="0" err="1">
                <a:solidFill>
                  <a:schemeClr val="accent4">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Nanotechnology</a:t>
            </a:r>
            <a:endParaRPr lang="nl-BE" sz="3300" b="1" dirty="0">
              <a:solidFill>
                <a:schemeClr val="accent4">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endParaRPr>
          </a:p>
        </p:txBody>
      </p:sp>
      <p:pic>
        <p:nvPicPr>
          <p:cNvPr id="9" name="Afbeelding 8">
            <a:extLst>
              <a:ext uri="{FF2B5EF4-FFF2-40B4-BE49-F238E27FC236}">
                <a16:creationId xmlns:a16="http://schemas.microsoft.com/office/drawing/2014/main" id="{FB08C85A-BF0E-4DDC-9BFC-757E617016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0300" y="39266"/>
            <a:ext cx="1727930" cy="1067252"/>
          </a:xfrm>
          <a:prstGeom prst="rect">
            <a:avLst/>
          </a:prstGeom>
        </p:spPr>
      </p:pic>
    </p:spTree>
    <p:extLst>
      <p:ext uri="{BB962C8B-B14F-4D97-AF65-F5344CB8AC3E}">
        <p14:creationId xmlns:p14="http://schemas.microsoft.com/office/powerpoint/2010/main" val="155357800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1125</Words>
  <Application>Microsoft Office PowerPoint</Application>
  <PresentationFormat>Breedbeeld</PresentationFormat>
  <Paragraphs>124</Paragraphs>
  <Slides>21</Slides>
  <Notes>17</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21</vt:i4>
      </vt:variant>
    </vt:vector>
  </HeadingPairs>
  <TitlesOfParts>
    <vt:vector size="28" baseType="lpstr">
      <vt:lpstr>Gulim</vt:lpstr>
      <vt:lpstr>Arial</vt:lpstr>
      <vt:lpstr>Calibri</vt:lpstr>
      <vt:lpstr>Calibri Light</vt:lpstr>
      <vt:lpstr>Graphite Std Light Wide</vt:lpstr>
      <vt:lpstr>Segoe UI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Katrien Herdewyn</dc:creator>
  <cp:lastModifiedBy>Katrien Herdewyn</cp:lastModifiedBy>
  <cp:revision>12</cp:revision>
  <dcterms:created xsi:type="dcterms:W3CDTF">2018-11-03T13:42:24Z</dcterms:created>
  <dcterms:modified xsi:type="dcterms:W3CDTF">2018-11-03T15:41:59Z</dcterms:modified>
</cp:coreProperties>
</file>